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60" r:id="rId4"/>
    <p:sldId id="262" r:id="rId5"/>
    <p:sldId id="256" r:id="rId6"/>
    <p:sldId id="257" r:id="rId7"/>
    <p:sldId id="267" r:id="rId8"/>
    <p:sldId id="261" r:id="rId9"/>
    <p:sldId id="265" r:id="rId10"/>
    <p:sldId id="266" r:id="rId11"/>
    <p:sldId id="264" r:id="rId12"/>
    <p:sldId id="268" r:id="rId13"/>
    <p:sldId id="259" r:id="rId14"/>
    <p:sldId id="269" r:id="rId15"/>
    <p:sldId id="263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51679-6F42-4290-8805-B5125A79FB2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B8AC5CA-9D2C-4531-8163-464D9AD5691F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ШІ –не</a:t>
          </a:r>
          <a:r>
            <a:rPr lang="en-US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безплатний: платимо своїми даними, ідеями, фото, які не зникають</a:t>
          </a:r>
          <a:r>
            <a:rPr lang="uk-UA" sz="2400" dirty="0">
              <a:solidFill>
                <a:schemeClr val="accent6">
                  <a:lumMod val="50000"/>
                </a:schemeClr>
              </a:solidFill>
            </a:rPr>
            <a:t>. </a:t>
          </a:r>
          <a:endParaRPr lang="en-US" sz="2400" dirty="0">
            <a:solidFill>
              <a:schemeClr val="accent6">
                <a:lumMod val="50000"/>
              </a:schemeClr>
            </a:solidFill>
          </a:endParaRPr>
        </a:p>
        <a:p>
          <a:r>
            <a:rPr lang="uk-UA" sz="2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Уникай поширень, передачі даних!</a:t>
          </a:r>
        </a:p>
      </dgm:t>
    </dgm:pt>
    <dgm:pt modelId="{70A690A6-2C3A-4BA4-9409-427FFCEA9742}" type="parTrans" cxnId="{D1EFFA90-38D0-4626-B732-3F7649313C58}">
      <dgm:prSet/>
      <dgm:spPr/>
      <dgm:t>
        <a:bodyPr/>
        <a:lstStyle/>
        <a:p>
          <a:endParaRPr lang="uk-UA"/>
        </a:p>
      </dgm:t>
    </dgm:pt>
    <dgm:pt modelId="{4AA6A16B-974A-44D5-AE4C-C2811ED6C402}" type="sibTrans" cxnId="{D1EFFA90-38D0-4626-B732-3F7649313C58}">
      <dgm:prSet/>
      <dgm:spPr/>
      <dgm:t>
        <a:bodyPr/>
        <a:lstStyle/>
        <a:p>
          <a:endParaRPr lang="uk-UA"/>
        </a:p>
      </dgm:t>
    </dgm:pt>
    <dgm:pt modelId="{85B5CFCD-E9A1-4569-84F3-ED16CF35D77C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8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Ші</a:t>
          </a:r>
          <a:r>
            <a:rPr lang="uk-UA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запускає фішинговий лист-це ловля на живця. </a:t>
          </a:r>
        </a:p>
        <a:p>
          <a:r>
            <a:rPr lang="uk-UA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Не відповідай на цей лист!</a:t>
          </a:r>
        </a:p>
      </dgm:t>
    </dgm:pt>
    <dgm:pt modelId="{7FE46430-FE15-4AD2-858E-6C4A073B0830}" type="parTrans" cxnId="{8903B18C-3CCC-46D9-933C-9F2A28849D12}">
      <dgm:prSet/>
      <dgm:spPr/>
      <dgm:t>
        <a:bodyPr/>
        <a:lstStyle/>
        <a:p>
          <a:endParaRPr lang="uk-UA"/>
        </a:p>
      </dgm:t>
    </dgm:pt>
    <dgm:pt modelId="{938280FE-21D1-48F7-8F6E-4BBF29076946}" type="sibTrans" cxnId="{8903B18C-3CCC-46D9-933C-9F2A28849D12}">
      <dgm:prSet/>
      <dgm:spPr/>
      <dgm:t>
        <a:bodyPr/>
        <a:lstStyle/>
        <a:p>
          <a:endParaRPr lang="uk-UA"/>
        </a:p>
      </dgm:t>
    </dgm:pt>
    <dgm:pt modelId="{018E7766-0219-4379-A181-E7FFCEE04820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uk-UA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ШІ –  інструмент виконання завдання, а не "співучасник злочину», за який відповідає учень/учениця.</a:t>
          </a:r>
        </a:p>
        <a:p>
          <a:r>
            <a:rPr lang="uk-UA" sz="28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 забувай про доброчесність!</a:t>
          </a:r>
          <a:endParaRPr lang="uk-UA" sz="2800" dirty="0">
            <a:solidFill>
              <a:srgbClr val="C00000"/>
            </a:solidFill>
          </a:endParaRPr>
        </a:p>
      </dgm:t>
    </dgm:pt>
    <dgm:pt modelId="{68F7A91F-3BC6-4012-8386-F8CA7E0EE06D}" type="parTrans" cxnId="{55BFA8D1-7994-407C-9B6E-110554750E38}">
      <dgm:prSet/>
      <dgm:spPr/>
      <dgm:t>
        <a:bodyPr/>
        <a:lstStyle/>
        <a:p>
          <a:endParaRPr lang="uk-UA"/>
        </a:p>
      </dgm:t>
    </dgm:pt>
    <dgm:pt modelId="{17DF7765-FA11-4665-BFEB-88C4A6456DEF}" type="sibTrans" cxnId="{55BFA8D1-7994-407C-9B6E-110554750E38}">
      <dgm:prSet/>
      <dgm:spPr/>
      <dgm:t>
        <a:bodyPr/>
        <a:lstStyle/>
        <a:p>
          <a:endParaRPr lang="uk-UA"/>
        </a:p>
      </dgm:t>
    </dgm:pt>
    <dgm:pt modelId="{8A952849-0D26-4466-A161-4FF92938FCE9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20000"/>
              <a:lumOff val="80000"/>
            </a:schemeClr>
          </a:solidFill>
        </a:ln>
      </dgm:spPr>
      <dgm:t>
        <a:bodyPr/>
        <a:lstStyle/>
        <a:p>
          <a:r>
            <a:rPr lang="uk-UA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Дізнайся про розробника ШІ-інструменту, користуйся етичними правилами користування. </a:t>
          </a:r>
        </a:p>
        <a:p>
          <a:r>
            <a:rPr lang="uk-UA" sz="28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                   Не пости фейки!</a:t>
          </a:r>
          <a:endParaRPr lang="uk-UA" sz="2800" dirty="0">
            <a:solidFill>
              <a:schemeClr val="accent6">
                <a:lumMod val="75000"/>
              </a:schemeClr>
            </a:solidFill>
          </a:endParaRPr>
        </a:p>
      </dgm:t>
    </dgm:pt>
    <dgm:pt modelId="{DC97B7AC-DBF0-4B1B-8EC9-897E514DE725}" type="parTrans" cxnId="{B8A77AFF-5B94-454D-8DB4-676CF7D1B476}">
      <dgm:prSet/>
      <dgm:spPr/>
      <dgm:t>
        <a:bodyPr/>
        <a:lstStyle/>
        <a:p>
          <a:endParaRPr lang="uk-UA"/>
        </a:p>
      </dgm:t>
    </dgm:pt>
    <dgm:pt modelId="{E579B1FF-8636-476C-B3EA-73F7205DF5D9}" type="sibTrans" cxnId="{B8A77AFF-5B94-454D-8DB4-676CF7D1B476}">
      <dgm:prSet/>
      <dgm:spPr/>
      <dgm:t>
        <a:bodyPr/>
        <a:lstStyle/>
        <a:p>
          <a:endParaRPr lang="uk-UA"/>
        </a:p>
      </dgm:t>
    </dgm:pt>
    <dgm:pt modelId="{082DA629-3D51-4484-899D-E3FDC767EFF4}" type="pres">
      <dgm:prSet presAssocID="{55951679-6F42-4290-8805-B5125A79FB2C}" presName="Name0" presStyleCnt="0">
        <dgm:presLayoutVars>
          <dgm:chMax val="7"/>
          <dgm:chPref val="7"/>
          <dgm:dir/>
        </dgm:presLayoutVars>
      </dgm:prSet>
      <dgm:spPr/>
    </dgm:pt>
    <dgm:pt modelId="{ACE72BF6-5474-45E4-99E5-C1CC71092FCA}" type="pres">
      <dgm:prSet presAssocID="{55951679-6F42-4290-8805-B5125A79FB2C}" presName="Name1" presStyleCnt="0"/>
      <dgm:spPr/>
    </dgm:pt>
    <dgm:pt modelId="{B726972C-F097-4EE1-8173-C8FFC1F804EC}" type="pres">
      <dgm:prSet presAssocID="{55951679-6F42-4290-8805-B5125A79FB2C}" presName="cycle" presStyleCnt="0"/>
      <dgm:spPr/>
    </dgm:pt>
    <dgm:pt modelId="{E0030D59-4AFE-41E2-A588-A4FA9159E193}" type="pres">
      <dgm:prSet presAssocID="{55951679-6F42-4290-8805-B5125A79FB2C}" presName="srcNode" presStyleLbl="node1" presStyleIdx="0" presStyleCnt="4"/>
      <dgm:spPr/>
    </dgm:pt>
    <dgm:pt modelId="{0597A246-C81A-4859-8E6C-5A1E8FAFFDD8}" type="pres">
      <dgm:prSet presAssocID="{55951679-6F42-4290-8805-B5125A79FB2C}" presName="conn" presStyleLbl="parChTrans1D2" presStyleIdx="0" presStyleCnt="1"/>
      <dgm:spPr/>
    </dgm:pt>
    <dgm:pt modelId="{D594537C-C20D-401E-AE43-6537BEFBB09A}" type="pres">
      <dgm:prSet presAssocID="{55951679-6F42-4290-8805-B5125A79FB2C}" presName="extraNode" presStyleLbl="node1" presStyleIdx="0" presStyleCnt="4"/>
      <dgm:spPr/>
    </dgm:pt>
    <dgm:pt modelId="{F743A29F-15CF-4712-B621-A5B67ECA94DB}" type="pres">
      <dgm:prSet presAssocID="{55951679-6F42-4290-8805-B5125A79FB2C}" presName="dstNode" presStyleLbl="node1" presStyleIdx="0" presStyleCnt="4"/>
      <dgm:spPr/>
    </dgm:pt>
    <dgm:pt modelId="{C166B6BE-5011-44FB-82BC-82D4FAB712FA}" type="pres">
      <dgm:prSet presAssocID="{5B8AC5CA-9D2C-4531-8163-464D9AD5691F}" presName="text_1" presStyleLbl="node1" presStyleIdx="0" presStyleCnt="4" custScaleX="92427" custScaleY="143648">
        <dgm:presLayoutVars>
          <dgm:bulletEnabled val="1"/>
        </dgm:presLayoutVars>
      </dgm:prSet>
      <dgm:spPr/>
    </dgm:pt>
    <dgm:pt modelId="{DDF186A0-A072-4CBE-B657-EB7BE4BD1511}" type="pres">
      <dgm:prSet presAssocID="{5B8AC5CA-9D2C-4531-8163-464D9AD5691F}" presName="accent_1" presStyleCnt="0"/>
      <dgm:spPr/>
    </dgm:pt>
    <dgm:pt modelId="{84609B6D-C41E-4FD9-9D0B-545F5455B9CB}" type="pres">
      <dgm:prSet presAssocID="{5B8AC5CA-9D2C-4531-8163-464D9AD5691F}" presName="accentRepeatNode" presStyleLbl="solidFgAcc1" presStyleIdx="0" presStyleCnt="4" custLinFactNeighborX="8098" custLinFactNeighborY="-18415"/>
      <dgm:spPr>
        <a:solidFill>
          <a:schemeClr val="tx2">
            <a:lumMod val="40000"/>
            <a:lumOff val="60000"/>
          </a:schemeClr>
        </a:solidFill>
      </dgm:spPr>
    </dgm:pt>
    <dgm:pt modelId="{8484E077-1CDE-4E17-A05B-04F6E02962F1}" type="pres">
      <dgm:prSet presAssocID="{85B5CFCD-E9A1-4569-84F3-ED16CF35D77C}" presName="text_2" presStyleLbl="node1" presStyleIdx="1" presStyleCnt="4" custScaleX="92553" custScaleY="156404">
        <dgm:presLayoutVars>
          <dgm:bulletEnabled val="1"/>
        </dgm:presLayoutVars>
      </dgm:prSet>
      <dgm:spPr/>
    </dgm:pt>
    <dgm:pt modelId="{EEC1027D-11CD-4159-B75F-89704AA0EC84}" type="pres">
      <dgm:prSet presAssocID="{85B5CFCD-E9A1-4569-84F3-ED16CF35D77C}" presName="accent_2" presStyleCnt="0"/>
      <dgm:spPr/>
    </dgm:pt>
    <dgm:pt modelId="{55DD790C-D95A-4CE8-9CAE-CDFE0EDF183D}" type="pres">
      <dgm:prSet presAssocID="{85B5CFCD-E9A1-4569-84F3-ED16CF35D77C}" presName="accentRepeatNode" presStyleLbl="solidFgAcc1" presStyleIdx="1" presStyleCnt="4" custLinFactNeighborX="0" custLinFactNeighborY="-11150"/>
      <dgm:spPr>
        <a:solidFill>
          <a:schemeClr val="accent4">
            <a:lumMod val="75000"/>
          </a:schemeClr>
        </a:solidFill>
      </dgm:spPr>
    </dgm:pt>
    <dgm:pt modelId="{3AD43214-719F-436D-A609-4588ECE4CEC7}" type="pres">
      <dgm:prSet presAssocID="{8A952849-0D26-4466-A161-4FF92938FCE9}" presName="text_3" presStyleLbl="node1" presStyleIdx="2" presStyleCnt="4" custScaleX="93301" custScaleY="137734" custLinFactNeighborX="-269" custLinFactNeighborY="-6146">
        <dgm:presLayoutVars>
          <dgm:bulletEnabled val="1"/>
        </dgm:presLayoutVars>
      </dgm:prSet>
      <dgm:spPr/>
    </dgm:pt>
    <dgm:pt modelId="{DD46523E-1A2F-43E7-902B-4F32CA29D62B}" type="pres">
      <dgm:prSet presAssocID="{8A952849-0D26-4466-A161-4FF92938FCE9}" presName="accent_3" presStyleCnt="0"/>
      <dgm:spPr/>
    </dgm:pt>
    <dgm:pt modelId="{2C90390A-9126-4949-A620-34189431AEBD}" type="pres">
      <dgm:prSet presAssocID="{8A952849-0D26-4466-A161-4FF92938FCE9}" presName="accentRepeatNode" presStyleLbl="solidFgAcc1" presStyleIdx="2" presStyleCnt="4" custLinFactNeighborX="10056" custLinFactNeighborY="-9570"/>
      <dgm:spPr>
        <a:solidFill>
          <a:schemeClr val="accent2">
            <a:lumMod val="75000"/>
          </a:schemeClr>
        </a:solidFill>
      </dgm:spPr>
    </dgm:pt>
    <dgm:pt modelId="{28A7B7DB-B4C4-46AE-B839-C8AEF229CB4E}" type="pres">
      <dgm:prSet presAssocID="{018E7766-0219-4379-A181-E7FFCEE04820}" presName="text_4" presStyleLbl="node1" presStyleIdx="3" presStyleCnt="4" custScaleX="91658" custScaleY="194815" custLinFactNeighborX="748" custLinFactNeighborY="35887">
        <dgm:presLayoutVars>
          <dgm:bulletEnabled val="1"/>
        </dgm:presLayoutVars>
      </dgm:prSet>
      <dgm:spPr/>
    </dgm:pt>
    <dgm:pt modelId="{5F728788-AB47-4A66-BE40-39169F3AA80A}" type="pres">
      <dgm:prSet presAssocID="{018E7766-0219-4379-A181-E7FFCEE04820}" presName="accent_4" presStyleCnt="0"/>
      <dgm:spPr/>
    </dgm:pt>
    <dgm:pt modelId="{357D3761-362B-4363-B938-60CE2ED572CE}" type="pres">
      <dgm:prSet presAssocID="{018E7766-0219-4379-A181-E7FFCEE04820}" presName="accentRepeatNode" presStyleLbl="solidFgAcc1" presStyleIdx="3" presStyleCnt="4" custLinFactNeighborX="-17162" custLinFactNeighborY="25334"/>
      <dgm:spPr>
        <a:solidFill>
          <a:schemeClr val="accent6">
            <a:lumMod val="20000"/>
            <a:lumOff val="80000"/>
          </a:schemeClr>
        </a:solidFill>
      </dgm:spPr>
    </dgm:pt>
  </dgm:ptLst>
  <dgm:cxnLst>
    <dgm:cxn modelId="{93E66602-A31C-467C-9AD7-E425CECCCA30}" type="presOf" srcId="{018E7766-0219-4379-A181-E7FFCEE04820}" destId="{28A7B7DB-B4C4-46AE-B839-C8AEF229CB4E}" srcOrd="0" destOrd="0" presId="urn:microsoft.com/office/officeart/2008/layout/VerticalCurvedList"/>
    <dgm:cxn modelId="{A5D3D51A-5335-4206-9BEF-517E00D80A24}" type="presOf" srcId="{8A952849-0D26-4466-A161-4FF92938FCE9}" destId="{3AD43214-719F-436D-A609-4588ECE4CEC7}" srcOrd="0" destOrd="0" presId="urn:microsoft.com/office/officeart/2008/layout/VerticalCurvedList"/>
    <dgm:cxn modelId="{4C1DD635-7980-4209-AD34-ECA6C8DE9121}" type="presOf" srcId="{4AA6A16B-974A-44D5-AE4C-C2811ED6C402}" destId="{0597A246-C81A-4859-8E6C-5A1E8FAFFDD8}" srcOrd="0" destOrd="0" presId="urn:microsoft.com/office/officeart/2008/layout/VerticalCurvedList"/>
    <dgm:cxn modelId="{A5F78062-4C97-416F-8FFE-AD96CE4FD44D}" type="presOf" srcId="{85B5CFCD-E9A1-4569-84F3-ED16CF35D77C}" destId="{8484E077-1CDE-4E17-A05B-04F6E02962F1}" srcOrd="0" destOrd="0" presId="urn:microsoft.com/office/officeart/2008/layout/VerticalCurvedList"/>
    <dgm:cxn modelId="{C7522A44-EBB4-4E64-AF37-AE34B74C59CE}" type="presOf" srcId="{5B8AC5CA-9D2C-4531-8163-464D9AD5691F}" destId="{C166B6BE-5011-44FB-82BC-82D4FAB712FA}" srcOrd="0" destOrd="0" presId="urn:microsoft.com/office/officeart/2008/layout/VerticalCurvedList"/>
    <dgm:cxn modelId="{8903B18C-3CCC-46D9-933C-9F2A28849D12}" srcId="{55951679-6F42-4290-8805-B5125A79FB2C}" destId="{85B5CFCD-E9A1-4569-84F3-ED16CF35D77C}" srcOrd="1" destOrd="0" parTransId="{7FE46430-FE15-4AD2-858E-6C4A073B0830}" sibTransId="{938280FE-21D1-48F7-8F6E-4BBF29076946}"/>
    <dgm:cxn modelId="{4A03968E-9B13-4684-B193-3EBF987B32F1}" type="presOf" srcId="{55951679-6F42-4290-8805-B5125A79FB2C}" destId="{082DA629-3D51-4484-899D-E3FDC767EFF4}" srcOrd="0" destOrd="0" presId="urn:microsoft.com/office/officeart/2008/layout/VerticalCurvedList"/>
    <dgm:cxn modelId="{D1EFFA90-38D0-4626-B732-3F7649313C58}" srcId="{55951679-6F42-4290-8805-B5125A79FB2C}" destId="{5B8AC5CA-9D2C-4531-8163-464D9AD5691F}" srcOrd="0" destOrd="0" parTransId="{70A690A6-2C3A-4BA4-9409-427FFCEA9742}" sibTransId="{4AA6A16B-974A-44D5-AE4C-C2811ED6C402}"/>
    <dgm:cxn modelId="{55BFA8D1-7994-407C-9B6E-110554750E38}" srcId="{55951679-6F42-4290-8805-B5125A79FB2C}" destId="{018E7766-0219-4379-A181-E7FFCEE04820}" srcOrd="3" destOrd="0" parTransId="{68F7A91F-3BC6-4012-8386-F8CA7E0EE06D}" sibTransId="{17DF7765-FA11-4665-BFEB-88C4A6456DEF}"/>
    <dgm:cxn modelId="{B8A77AFF-5B94-454D-8DB4-676CF7D1B476}" srcId="{55951679-6F42-4290-8805-B5125A79FB2C}" destId="{8A952849-0D26-4466-A161-4FF92938FCE9}" srcOrd="2" destOrd="0" parTransId="{DC97B7AC-DBF0-4B1B-8EC9-897E514DE725}" sibTransId="{E579B1FF-8636-476C-B3EA-73F7205DF5D9}"/>
    <dgm:cxn modelId="{B7F09679-147C-4ECD-82BB-5AB4042E5BE2}" type="presParOf" srcId="{082DA629-3D51-4484-899D-E3FDC767EFF4}" destId="{ACE72BF6-5474-45E4-99E5-C1CC71092FCA}" srcOrd="0" destOrd="0" presId="urn:microsoft.com/office/officeart/2008/layout/VerticalCurvedList"/>
    <dgm:cxn modelId="{629DAD04-531C-4364-959F-9DCBD13B8D85}" type="presParOf" srcId="{ACE72BF6-5474-45E4-99E5-C1CC71092FCA}" destId="{B726972C-F097-4EE1-8173-C8FFC1F804EC}" srcOrd="0" destOrd="0" presId="urn:microsoft.com/office/officeart/2008/layout/VerticalCurvedList"/>
    <dgm:cxn modelId="{6EE96ABC-BC34-4B03-8D96-81A247F21276}" type="presParOf" srcId="{B726972C-F097-4EE1-8173-C8FFC1F804EC}" destId="{E0030D59-4AFE-41E2-A588-A4FA9159E193}" srcOrd="0" destOrd="0" presId="urn:microsoft.com/office/officeart/2008/layout/VerticalCurvedList"/>
    <dgm:cxn modelId="{30C5AD89-1C5E-4F9D-894D-62EF219A7EF0}" type="presParOf" srcId="{B726972C-F097-4EE1-8173-C8FFC1F804EC}" destId="{0597A246-C81A-4859-8E6C-5A1E8FAFFDD8}" srcOrd="1" destOrd="0" presId="urn:microsoft.com/office/officeart/2008/layout/VerticalCurvedList"/>
    <dgm:cxn modelId="{91ACCB66-1DD8-41B6-99BB-5EF3C268DBB5}" type="presParOf" srcId="{B726972C-F097-4EE1-8173-C8FFC1F804EC}" destId="{D594537C-C20D-401E-AE43-6537BEFBB09A}" srcOrd="2" destOrd="0" presId="urn:microsoft.com/office/officeart/2008/layout/VerticalCurvedList"/>
    <dgm:cxn modelId="{3AC87B0E-1BD6-45DD-9915-38B2FF304F61}" type="presParOf" srcId="{B726972C-F097-4EE1-8173-C8FFC1F804EC}" destId="{F743A29F-15CF-4712-B621-A5B67ECA94DB}" srcOrd="3" destOrd="0" presId="urn:microsoft.com/office/officeart/2008/layout/VerticalCurvedList"/>
    <dgm:cxn modelId="{B072EB15-5048-49D9-8264-291303546AB1}" type="presParOf" srcId="{ACE72BF6-5474-45E4-99E5-C1CC71092FCA}" destId="{C166B6BE-5011-44FB-82BC-82D4FAB712FA}" srcOrd="1" destOrd="0" presId="urn:microsoft.com/office/officeart/2008/layout/VerticalCurvedList"/>
    <dgm:cxn modelId="{F28B3222-3C38-4C60-97F0-6453E0A7E984}" type="presParOf" srcId="{ACE72BF6-5474-45E4-99E5-C1CC71092FCA}" destId="{DDF186A0-A072-4CBE-B657-EB7BE4BD1511}" srcOrd="2" destOrd="0" presId="urn:microsoft.com/office/officeart/2008/layout/VerticalCurvedList"/>
    <dgm:cxn modelId="{7329302D-8F32-45F5-82B4-9DD1F1E32822}" type="presParOf" srcId="{DDF186A0-A072-4CBE-B657-EB7BE4BD1511}" destId="{84609B6D-C41E-4FD9-9D0B-545F5455B9CB}" srcOrd="0" destOrd="0" presId="urn:microsoft.com/office/officeart/2008/layout/VerticalCurvedList"/>
    <dgm:cxn modelId="{1B9A292C-7B89-4B6C-A986-D19E4057AFF2}" type="presParOf" srcId="{ACE72BF6-5474-45E4-99E5-C1CC71092FCA}" destId="{8484E077-1CDE-4E17-A05B-04F6E02962F1}" srcOrd="3" destOrd="0" presId="urn:microsoft.com/office/officeart/2008/layout/VerticalCurvedList"/>
    <dgm:cxn modelId="{F370B52A-23DB-4121-A855-860B05EC3C26}" type="presParOf" srcId="{ACE72BF6-5474-45E4-99E5-C1CC71092FCA}" destId="{EEC1027D-11CD-4159-B75F-89704AA0EC84}" srcOrd="4" destOrd="0" presId="urn:microsoft.com/office/officeart/2008/layout/VerticalCurvedList"/>
    <dgm:cxn modelId="{54B65CC8-4115-48B9-A83A-AB5116E4FDA7}" type="presParOf" srcId="{EEC1027D-11CD-4159-B75F-89704AA0EC84}" destId="{55DD790C-D95A-4CE8-9CAE-CDFE0EDF183D}" srcOrd="0" destOrd="0" presId="urn:microsoft.com/office/officeart/2008/layout/VerticalCurvedList"/>
    <dgm:cxn modelId="{6E3D1EA2-D736-4E9B-AAEE-45EDD640B86D}" type="presParOf" srcId="{ACE72BF6-5474-45E4-99E5-C1CC71092FCA}" destId="{3AD43214-719F-436D-A609-4588ECE4CEC7}" srcOrd="5" destOrd="0" presId="urn:microsoft.com/office/officeart/2008/layout/VerticalCurvedList"/>
    <dgm:cxn modelId="{E1A3866D-9D1A-4F73-9E8B-42BFBE8D7BF3}" type="presParOf" srcId="{ACE72BF6-5474-45E4-99E5-C1CC71092FCA}" destId="{DD46523E-1A2F-43E7-902B-4F32CA29D62B}" srcOrd="6" destOrd="0" presId="urn:microsoft.com/office/officeart/2008/layout/VerticalCurvedList"/>
    <dgm:cxn modelId="{33AA48C9-9AAD-4325-83F7-34631FB8EC22}" type="presParOf" srcId="{DD46523E-1A2F-43E7-902B-4F32CA29D62B}" destId="{2C90390A-9126-4949-A620-34189431AEBD}" srcOrd="0" destOrd="0" presId="urn:microsoft.com/office/officeart/2008/layout/VerticalCurvedList"/>
    <dgm:cxn modelId="{01FBC812-0586-425E-A967-686DA4D7444C}" type="presParOf" srcId="{ACE72BF6-5474-45E4-99E5-C1CC71092FCA}" destId="{28A7B7DB-B4C4-46AE-B839-C8AEF229CB4E}" srcOrd="7" destOrd="0" presId="urn:microsoft.com/office/officeart/2008/layout/VerticalCurvedList"/>
    <dgm:cxn modelId="{181F7054-30E3-4445-BDE5-EB4A0D7EC448}" type="presParOf" srcId="{ACE72BF6-5474-45E4-99E5-C1CC71092FCA}" destId="{5F728788-AB47-4A66-BE40-39169F3AA80A}" srcOrd="8" destOrd="0" presId="urn:microsoft.com/office/officeart/2008/layout/VerticalCurvedList"/>
    <dgm:cxn modelId="{92854F99-22EE-429B-B32A-D41B3C0FC432}" type="presParOf" srcId="{5F728788-AB47-4A66-BE40-39169F3AA80A}" destId="{357D3761-362B-4363-B938-60CE2ED572C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14C39-096C-429C-A413-3FDF5F29018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3042445-BDCB-41C4-993D-039CB708C98D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ru-RU" sz="2000" b="1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Інтернет</a:t>
          </a:r>
          <a:r>
            <a:rPr lang="ru-RU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онлайн-</a:t>
          </a:r>
          <a:r>
            <a:rPr lang="ru-RU" sz="20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публікації</a:t>
          </a:r>
          <a:r>
            <a:rPr lang="ru-RU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блоги, </a:t>
          </a:r>
          <a:r>
            <a:rPr lang="ru-RU" sz="20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дискусійні</a:t>
          </a:r>
          <a:r>
            <a:rPr lang="ru-RU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групи</a:t>
          </a:r>
          <a:r>
            <a:rPr lang="ru-RU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медіа</a:t>
          </a:r>
          <a:r>
            <a:rPr lang="ru-RU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F07865-D914-45B0-ACC0-EFFA81A5C27A}" type="parTrans" cxnId="{396CD706-7820-4744-B134-C5C8BBE72C27}">
      <dgm:prSet/>
      <dgm:spPr/>
      <dgm:t>
        <a:bodyPr/>
        <a:lstStyle/>
        <a:p>
          <a:endParaRPr lang="uk-UA"/>
        </a:p>
      </dgm:t>
    </dgm:pt>
    <dgm:pt modelId="{4FA9009D-159F-4FB6-927C-BEDD73AAD066}" type="sibTrans" cxnId="{396CD706-7820-4744-B134-C5C8BBE72C27}">
      <dgm:prSet/>
      <dgm:spPr/>
      <dgm:t>
        <a:bodyPr/>
        <a:lstStyle/>
        <a:p>
          <a:endParaRPr lang="uk-UA"/>
        </a:p>
      </dgm:t>
    </dgm:pt>
    <dgm:pt modelId="{BE757060-BAAB-449D-B247-CF902230B2AA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20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Державні дані</a:t>
          </a:r>
          <a:r>
            <a:rPr lang="uk-UA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(</a:t>
          </a:r>
          <a:r>
            <a:rPr lang="en-US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Public Government Data), </a:t>
          </a:r>
          <a:r>
            <a:rPr lang="uk-UA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публічні урядові звіти, бюджети, слухання, телефонні довідники, прес-конференції, </a:t>
          </a:r>
          <a:r>
            <a:rPr lang="uk-UA" sz="20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вебсайти</a:t>
          </a:r>
          <a:r>
            <a:rPr lang="uk-UA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та виступи.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DD0C7-6F6B-4C26-9C44-9096F961B96A}" type="parTrans" cxnId="{66285A81-144D-40F8-B33E-8FCCB1EA0A70}">
      <dgm:prSet/>
      <dgm:spPr/>
      <dgm:t>
        <a:bodyPr/>
        <a:lstStyle/>
        <a:p>
          <a:endParaRPr lang="uk-UA"/>
        </a:p>
      </dgm:t>
    </dgm:pt>
    <dgm:pt modelId="{A1532454-0A16-4439-85F3-090837F2656C}" type="sibTrans" cxnId="{66285A81-144D-40F8-B33E-8FCCB1EA0A70}">
      <dgm:prSet/>
      <dgm:spPr/>
      <dgm:t>
        <a:bodyPr/>
        <a:lstStyle/>
        <a:p>
          <a:endParaRPr lang="uk-UA"/>
        </a:p>
      </dgm:t>
    </dgm:pt>
    <dgm:pt modelId="{B476BF4D-5C41-48C5-A956-C79D5E787D8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24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Професійні та академічні публікації</a:t>
          </a:r>
          <a:r>
            <a:rPr lang="uk-UA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(</a:t>
          </a:r>
          <a:r>
            <a:rPr lang="en-US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Professional and Academic Publications), </a:t>
          </a:r>
          <a:r>
            <a:rPr lang="uk-UA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інформація, отримана з журналів, конференцій, симпозіумів, наукових праць, дисертацій та тез.</a:t>
          </a:r>
        </a:p>
      </dgm:t>
    </dgm:pt>
    <dgm:pt modelId="{D4735448-B0EC-46A5-B569-0686C50B4BFE}" type="parTrans" cxnId="{D4DB74AC-5AFA-46B8-B2F7-CA52DA8FEECB}">
      <dgm:prSet/>
      <dgm:spPr/>
      <dgm:t>
        <a:bodyPr/>
        <a:lstStyle/>
        <a:p>
          <a:endParaRPr lang="uk-UA"/>
        </a:p>
      </dgm:t>
    </dgm:pt>
    <dgm:pt modelId="{5A23A1A3-EDBC-43E4-B9EF-6FF533D0F9C8}" type="sibTrans" cxnId="{D4DB74AC-5AFA-46B8-B2F7-CA52DA8FEECB}">
      <dgm:prSet/>
      <dgm:spPr/>
      <dgm:t>
        <a:bodyPr/>
        <a:lstStyle/>
        <a:p>
          <a:endParaRPr lang="uk-UA"/>
        </a:p>
      </dgm:t>
    </dgm:pt>
    <dgm:pt modelId="{3096E974-EB19-4B26-BB58-30174B65FAC8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20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Комерційні дані</a:t>
          </a:r>
          <a:r>
            <a:rPr lang="uk-UA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(</a:t>
          </a:r>
          <a:r>
            <a:rPr lang="en-US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Commercial Data), </a:t>
          </a:r>
          <a:r>
            <a:rPr lang="uk-UA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комерційні зображення, фінансові та промислові оцінки, бази даних.</a:t>
          </a:r>
        </a:p>
      </dgm:t>
    </dgm:pt>
    <dgm:pt modelId="{28406E2A-6683-49DB-A912-FDE611282B88}" type="parTrans" cxnId="{07FB044B-6F7D-4B7B-B923-609BA0BEDB62}">
      <dgm:prSet/>
      <dgm:spPr/>
      <dgm:t>
        <a:bodyPr/>
        <a:lstStyle/>
        <a:p>
          <a:endParaRPr lang="uk-UA"/>
        </a:p>
      </dgm:t>
    </dgm:pt>
    <dgm:pt modelId="{EAF27BE3-6FAE-474D-9E8D-BDEEEDF04756}" type="sibTrans" cxnId="{07FB044B-6F7D-4B7B-B923-609BA0BEDB62}">
      <dgm:prSet/>
      <dgm:spPr/>
      <dgm:t>
        <a:bodyPr/>
        <a:lstStyle/>
        <a:p>
          <a:endParaRPr lang="uk-UA"/>
        </a:p>
      </dgm:t>
    </dgm:pt>
    <dgm:pt modelId="{FEB3E858-BC18-4C21-952B-3FEA3DE524F4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uk-UA" sz="2000" b="1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Сіра література</a:t>
          </a:r>
          <a:r>
            <a:rPr lang="uk-UA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(</a:t>
          </a:r>
          <a:r>
            <a:rPr lang="en-US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Grey literature), </a:t>
          </a:r>
          <a:r>
            <a:rPr lang="uk-UA" sz="20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технічні звіти, препринти, патенти, робочі документи, ділові документи, неопубліковані роботи та інформаційні бюлетені.</a:t>
          </a:r>
        </a:p>
      </dgm:t>
    </dgm:pt>
    <dgm:pt modelId="{DA99B9F1-2F5F-4C37-9F73-139DC17D65E6}" type="parTrans" cxnId="{7A68DFBA-4503-422F-AAD6-407ADA688ABC}">
      <dgm:prSet/>
      <dgm:spPr/>
      <dgm:t>
        <a:bodyPr/>
        <a:lstStyle/>
        <a:p>
          <a:endParaRPr lang="uk-UA"/>
        </a:p>
      </dgm:t>
    </dgm:pt>
    <dgm:pt modelId="{D8BCF00B-7C96-49E0-A6EE-CAECD8B06347}" type="sibTrans" cxnId="{7A68DFBA-4503-422F-AAD6-407ADA688ABC}">
      <dgm:prSet/>
      <dgm:spPr/>
      <dgm:t>
        <a:bodyPr/>
        <a:lstStyle/>
        <a:p>
          <a:endParaRPr lang="uk-UA"/>
        </a:p>
      </dgm:t>
    </dgm:pt>
    <dgm:pt modelId="{3D26B1A1-6A53-4A85-8521-8F9B3696791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24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ЗМІ:друковані</a:t>
          </a:r>
          <a:r>
            <a:rPr lang="ru-RU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газети</a:t>
          </a:r>
          <a:r>
            <a:rPr lang="ru-RU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журнали</a:t>
          </a:r>
          <a:r>
            <a:rPr lang="ru-RU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радіо</a:t>
          </a:r>
          <a:r>
            <a:rPr lang="ru-RU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0" i="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телебачення</a:t>
          </a:r>
          <a:r>
            <a:rPr lang="ru-RU" sz="2400" b="0" i="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9E4CE1-402C-4EFA-9381-83300C110960}" type="sibTrans" cxnId="{F2A5106B-267F-425A-A878-BCA6AAC14286}">
      <dgm:prSet/>
      <dgm:spPr/>
      <dgm:t>
        <a:bodyPr/>
        <a:lstStyle/>
        <a:p>
          <a:endParaRPr lang="uk-UA"/>
        </a:p>
      </dgm:t>
    </dgm:pt>
    <dgm:pt modelId="{44FB52F6-FE86-46E1-91C6-AD8F91659389}" type="parTrans" cxnId="{F2A5106B-267F-425A-A878-BCA6AAC14286}">
      <dgm:prSet/>
      <dgm:spPr/>
      <dgm:t>
        <a:bodyPr/>
        <a:lstStyle/>
        <a:p>
          <a:endParaRPr lang="uk-UA"/>
        </a:p>
      </dgm:t>
    </dgm:pt>
    <dgm:pt modelId="{BFB19D50-F4B8-4785-BED7-46BF2EEDD362}" type="pres">
      <dgm:prSet presAssocID="{73214C39-096C-429C-A413-3FDF5F29018F}" presName="Name0" presStyleCnt="0">
        <dgm:presLayoutVars>
          <dgm:chMax val="7"/>
          <dgm:chPref val="7"/>
          <dgm:dir/>
        </dgm:presLayoutVars>
      </dgm:prSet>
      <dgm:spPr/>
    </dgm:pt>
    <dgm:pt modelId="{F49042E5-A18A-4141-8967-831C16B5E8E0}" type="pres">
      <dgm:prSet presAssocID="{73214C39-096C-429C-A413-3FDF5F29018F}" presName="Name1" presStyleCnt="0"/>
      <dgm:spPr/>
    </dgm:pt>
    <dgm:pt modelId="{4CE1FA6E-4290-4689-A1AA-771878575AF4}" type="pres">
      <dgm:prSet presAssocID="{73214C39-096C-429C-A413-3FDF5F29018F}" presName="cycle" presStyleCnt="0"/>
      <dgm:spPr/>
    </dgm:pt>
    <dgm:pt modelId="{26DB10B8-4260-452E-9AAA-9F1655C4CE10}" type="pres">
      <dgm:prSet presAssocID="{73214C39-096C-429C-A413-3FDF5F29018F}" presName="srcNode" presStyleLbl="node1" presStyleIdx="0" presStyleCnt="6"/>
      <dgm:spPr/>
    </dgm:pt>
    <dgm:pt modelId="{464AFB94-47E1-467B-8C0D-5B204B9DCAB0}" type="pres">
      <dgm:prSet presAssocID="{73214C39-096C-429C-A413-3FDF5F29018F}" presName="conn" presStyleLbl="parChTrans1D2" presStyleIdx="0" presStyleCnt="1"/>
      <dgm:spPr/>
    </dgm:pt>
    <dgm:pt modelId="{0D15CBC5-2E2B-489A-8986-D36B63528CA4}" type="pres">
      <dgm:prSet presAssocID="{73214C39-096C-429C-A413-3FDF5F29018F}" presName="extraNode" presStyleLbl="node1" presStyleIdx="0" presStyleCnt="6"/>
      <dgm:spPr/>
    </dgm:pt>
    <dgm:pt modelId="{6CEBA0C3-C875-49DB-832F-C57450B99735}" type="pres">
      <dgm:prSet presAssocID="{73214C39-096C-429C-A413-3FDF5F29018F}" presName="dstNode" presStyleLbl="node1" presStyleIdx="0" presStyleCnt="6"/>
      <dgm:spPr/>
    </dgm:pt>
    <dgm:pt modelId="{20645EC6-10FB-4061-91B7-82ED3504A70B}" type="pres">
      <dgm:prSet presAssocID="{BE757060-BAAB-449D-B247-CF902230B2AA}" presName="text_1" presStyleLbl="node1" presStyleIdx="0" presStyleCnt="6" custScaleX="102773" custScaleY="153767">
        <dgm:presLayoutVars>
          <dgm:bulletEnabled val="1"/>
        </dgm:presLayoutVars>
      </dgm:prSet>
      <dgm:spPr/>
    </dgm:pt>
    <dgm:pt modelId="{2081C76F-BF96-4B1D-A4CA-DCC0894CE4F9}" type="pres">
      <dgm:prSet presAssocID="{BE757060-BAAB-449D-B247-CF902230B2AA}" presName="accent_1" presStyleCnt="0"/>
      <dgm:spPr/>
    </dgm:pt>
    <dgm:pt modelId="{9899AE58-882B-4BAC-A573-95B3D48BA10E}" type="pres">
      <dgm:prSet presAssocID="{BE757060-BAAB-449D-B247-CF902230B2AA}" presName="accentRepeatNode" presStyleLbl="solidFgAcc1" presStyleIdx="0" presStyleCnt="6"/>
      <dgm:spPr>
        <a:solidFill>
          <a:schemeClr val="accent4"/>
        </a:solidFill>
      </dgm:spPr>
    </dgm:pt>
    <dgm:pt modelId="{AC3C17AB-066A-4064-BBAD-F9155DC9617D}" type="pres">
      <dgm:prSet presAssocID="{3D26B1A1-6A53-4A85-8521-8F9B36967910}" presName="text_2" presStyleLbl="node1" presStyleIdx="1" presStyleCnt="6" custScaleX="102752" custScaleY="156372" custLinFactNeighborX="964">
        <dgm:presLayoutVars>
          <dgm:bulletEnabled val="1"/>
        </dgm:presLayoutVars>
      </dgm:prSet>
      <dgm:spPr/>
    </dgm:pt>
    <dgm:pt modelId="{56EF3DD8-B26B-4349-9F61-2613DF6A30C7}" type="pres">
      <dgm:prSet presAssocID="{3D26B1A1-6A53-4A85-8521-8F9B36967910}" presName="accent_2" presStyleCnt="0"/>
      <dgm:spPr/>
    </dgm:pt>
    <dgm:pt modelId="{67A32946-2366-4F9B-B887-8C35B2EF1D57}" type="pres">
      <dgm:prSet presAssocID="{3D26B1A1-6A53-4A85-8521-8F9B36967910}" presName="accentRepeatNode" presStyleLbl="solidFgAcc1" presStyleIdx="1" presStyleCnt="6" custLinFactNeighborX="-18830" custLinFactNeighborY="2498"/>
      <dgm:spPr>
        <a:solidFill>
          <a:srgbClr val="92D050"/>
        </a:solidFill>
      </dgm:spPr>
    </dgm:pt>
    <dgm:pt modelId="{59CD4DAA-474B-4132-A9DD-B798718707D8}" type="pres">
      <dgm:prSet presAssocID="{F3042445-BDCB-41C4-993D-039CB708C98D}" presName="text_3" presStyleLbl="node1" presStyleIdx="2" presStyleCnt="6" custScaleX="101637" custScaleY="158555" custLinFactNeighborX="704" custLinFactNeighborY="4312">
        <dgm:presLayoutVars>
          <dgm:bulletEnabled val="1"/>
        </dgm:presLayoutVars>
      </dgm:prSet>
      <dgm:spPr/>
    </dgm:pt>
    <dgm:pt modelId="{0ED479F2-2B21-48E0-804D-C5B2023A52F9}" type="pres">
      <dgm:prSet presAssocID="{F3042445-BDCB-41C4-993D-039CB708C98D}" presName="accent_3" presStyleCnt="0"/>
      <dgm:spPr/>
    </dgm:pt>
    <dgm:pt modelId="{E981F2E9-E69B-426F-A11D-463A7B09D7F7}" type="pres">
      <dgm:prSet presAssocID="{F3042445-BDCB-41C4-993D-039CB708C98D}" presName="accentRepeatNode" presStyleLbl="solidFgAcc1" presStyleIdx="2" presStyleCnt="6"/>
      <dgm:spPr>
        <a:solidFill>
          <a:srgbClr val="00B0F0"/>
        </a:solidFill>
      </dgm:spPr>
    </dgm:pt>
    <dgm:pt modelId="{B4035703-90E9-48EF-A7A5-7B0A8B6A8B1D}" type="pres">
      <dgm:prSet presAssocID="{FEB3E858-BC18-4C21-952B-3FEA3DE524F4}" presName="text_4" presStyleLbl="node1" presStyleIdx="3" presStyleCnt="6" custScaleX="103045" custScaleY="140236">
        <dgm:presLayoutVars>
          <dgm:bulletEnabled val="1"/>
        </dgm:presLayoutVars>
      </dgm:prSet>
      <dgm:spPr/>
    </dgm:pt>
    <dgm:pt modelId="{82A4A0AD-414D-4941-A4F3-3E9AB66772A3}" type="pres">
      <dgm:prSet presAssocID="{FEB3E858-BC18-4C21-952B-3FEA3DE524F4}" presName="accent_4" presStyleCnt="0"/>
      <dgm:spPr/>
    </dgm:pt>
    <dgm:pt modelId="{0AE5F054-FE04-48DB-9146-200394B5EB39}" type="pres">
      <dgm:prSet presAssocID="{FEB3E858-BC18-4C21-952B-3FEA3DE524F4}" presName="accentRepeatNode" presStyleLbl="solidFgAcc1" presStyleIdx="3" presStyleCnt="6" custScaleX="102227"/>
      <dgm:spPr>
        <a:solidFill>
          <a:schemeClr val="accent4">
            <a:lumMod val="60000"/>
            <a:lumOff val="40000"/>
          </a:schemeClr>
        </a:solidFill>
      </dgm:spPr>
    </dgm:pt>
    <dgm:pt modelId="{046256F6-717C-4DFD-8D86-D3E6C72B2FA6}" type="pres">
      <dgm:prSet presAssocID="{3096E974-EB19-4B26-BB58-30174B65FAC8}" presName="text_5" presStyleLbl="node1" presStyleIdx="4" presStyleCnt="6" custScaleX="103018" custScaleY="152180">
        <dgm:presLayoutVars>
          <dgm:bulletEnabled val="1"/>
        </dgm:presLayoutVars>
      </dgm:prSet>
      <dgm:spPr/>
    </dgm:pt>
    <dgm:pt modelId="{EFD109A3-4168-4DC0-B920-467FFEECAF36}" type="pres">
      <dgm:prSet presAssocID="{3096E974-EB19-4B26-BB58-30174B65FAC8}" presName="accent_5" presStyleCnt="0"/>
      <dgm:spPr/>
    </dgm:pt>
    <dgm:pt modelId="{AE94CE42-CF59-4F5F-A720-A386235ED2C1}" type="pres">
      <dgm:prSet presAssocID="{3096E974-EB19-4B26-BB58-30174B65FAC8}" presName="accentRepeatNode" presStyleLbl="solidFgAcc1" presStyleIdx="4" presStyleCnt="6" custLinFactNeighborX="-9805"/>
      <dgm:spPr>
        <a:solidFill>
          <a:srgbClr val="92D050"/>
        </a:solidFill>
      </dgm:spPr>
    </dgm:pt>
    <dgm:pt modelId="{46547415-253A-4CF1-8B39-66CFEAFA6019}" type="pres">
      <dgm:prSet presAssocID="{B476BF4D-5C41-48C5-A956-C79D5E787D83}" presName="text_6" presStyleLbl="node1" presStyleIdx="5" presStyleCnt="6" custScaleX="101440" custScaleY="172624" custLinFactNeighborX="730" custLinFactNeighborY="31598">
        <dgm:presLayoutVars>
          <dgm:bulletEnabled val="1"/>
        </dgm:presLayoutVars>
      </dgm:prSet>
      <dgm:spPr/>
    </dgm:pt>
    <dgm:pt modelId="{F179A821-5DD7-4168-BDEB-68D0A4FEA24B}" type="pres">
      <dgm:prSet presAssocID="{B476BF4D-5C41-48C5-A956-C79D5E787D83}" presName="accent_6" presStyleCnt="0"/>
      <dgm:spPr/>
    </dgm:pt>
    <dgm:pt modelId="{33720DCD-2BAE-4DEE-8E45-C370E1D0120A}" type="pres">
      <dgm:prSet presAssocID="{B476BF4D-5C41-48C5-A956-C79D5E787D83}" presName="accentRepeatNode" presStyleLbl="solidFgAcc1" presStyleIdx="5" presStyleCnt="6"/>
      <dgm:spPr>
        <a:solidFill>
          <a:srgbClr val="00B0F0"/>
        </a:solidFill>
      </dgm:spPr>
    </dgm:pt>
  </dgm:ptLst>
  <dgm:cxnLst>
    <dgm:cxn modelId="{396CD706-7820-4744-B134-C5C8BBE72C27}" srcId="{73214C39-096C-429C-A413-3FDF5F29018F}" destId="{F3042445-BDCB-41C4-993D-039CB708C98D}" srcOrd="2" destOrd="0" parTransId="{17F07865-D914-45B0-ACC0-EFFA81A5C27A}" sibTransId="{4FA9009D-159F-4FB6-927C-BEDD73AAD066}"/>
    <dgm:cxn modelId="{BA6CF514-5B74-4660-8B9B-16A00D04E9C8}" type="presOf" srcId="{BE757060-BAAB-449D-B247-CF902230B2AA}" destId="{20645EC6-10FB-4061-91B7-82ED3504A70B}" srcOrd="0" destOrd="0" presId="urn:microsoft.com/office/officeart/2008/layout/VerticalCurvedList"/>
    <dgm:cxn modelId="{9F0C9816-AD32-4A8A-94A3-58FE8726CE5A}" type="presOf" srcId="{B476BF4D-5C41-48C5-A956-C79D5E787D83}" destId="{46547415-253A-4CF1-8B39-66CFEAFA6019}" srcOrd="0" destOrd="0" presId="urn:microsoft.com/office/officeart/2008/layout/VerticalCurvedList"/>
    <dgm:cxn modelId="{4AC1782A-87DE-41E0-9A16-1936BF597A4D}" type="presOf" srcId="{3D26B1A1-6A53-4A85-8521-8F9B36967910}" destId="{AC3C17AB-066A-4064-BBAD-F9155DC9617D}" srcOrd="0" destOrd="0" presId="urn:microsoft.com/office/officeart/2008/layout/VerticalCurvedList"/>
    <dgm:cxn modelId="{67A08530-A718-4E7F-A0F4-E98DF81EA6D5}" type="presOf" srcId="{73214C39-096C-429C-A413-3FDF5F29018F}" destId="{BFB19D50-F4B8-4785-BED7-46BF2EEDD362}" srcOrd="0" destOrd="0" presId="urn:microsoft.com/office/officeart/2008/layout/VerticalCurvedList"/>
    <dgm:cxn modelId="{68BF924A-E6B3-4916-9BF3-107E21A92A01}" type="presOf" srcId="{F3042445-BDCB-41C4-993D-039CB708C98D}" destId="{59CD4DAA-474B-4132-A9DD-B798718707D8}" srcOrd="0" destOrd="0" presId="urn:microsoft.com/office/officeart/2008/layout/VerticalCurvedList"/>
    <dgm:cxn modelId="{07FB044B-6F7D-4B7B-B923-609BA0BEDB62}" srcId="{73214C39-096C-429C-A413-3FDF5F29018F}" destId="{3096E974-EB19-4B26-BB58-30174B65FAC8}" srcOrd="4" destOrd="0" parTransId="{28406E2A-6683-49DB-A912-FDE611282B88}" sibTransId="{EAF27BE3-6FAE-474D-9E8D-BDEEEDF04756}"/>
    <dgm:cxn modelId="{F2A5106B-267F-425A-A878-BCA6AAC14286}" srcId="{73214C39-096C-429C-A413-3FDF5F29018F}" destId="{3D26B1A1-6A53-4A85-8521-8F9B36967910}" srcOrd="1" destOrd="0" parTransId="{44FB52F6-FE86-46E1-91C6-AD8F91659389}" sibTransId="{669E4CE1-402C-4EFA-9381-83300C110960}"/>
    <dgm:cxn modelId="{6CEAD752-FBDA-4074-9CED-F8746D1D3524}" type="presOf" srcId="{A1532454-0A16-4439-85F3-090837F2656C}" destId="{464AFB94-47E1-467B-8C0D-5B204B9DCAB0}" srcOrd="0" destOrd="0" presId="urn:microsoft.com/office/officeart/2008/layout/VerticalCurvedList"/>
    <dgm:cxn modelId="{856ECD57-01F6-48CA-84FF-7318CD49377C}" type="presOf" srcId="{3096E974-EB19-4B26-BB58-30174B65FAC8}" destId="{046256F6-717C-4DFD-8D86-D3E6C72B2FA6}" srcOrd="0" destOrd="0" presId="urn:microsoft.com/office/officeart/2008/layout/VerticalCurvedList"/>
    <dgm:cxn modelId="{66285A81-144D-40F8-B33E-8FCCB1EA0A70}" srcId="{73214C39-096C-429C-A413-3FDF5F29018F}" destId="{BE757060-BAAB-449D-B247-CF902230B2AA}" srcOrd="0" destOrd="0" parTransId="{DFDDD0C7-6F6B-4C26-9C44-9096F961B96A}" sibTransId="{A1532454-0A16-4439-85F3-090837F2656C}"/>
    <dgm:cxn modelId="{D4DB74AC-5AFA-46B8-B2F7-CA52DA8FEECB}" srcId="{73214C39-096C-429C-A413-3FDF5F29018F}" destId="{B476BF4D-5C41-48C5-A956-C79D5E787D83}" srcOrd="5" destOrd="0" parTransId="{D4735448-B0EC-46A5-B569-0686C50B4BFE}" sibTransId="{5A23A1A3-EDBC-43E4-B9EF-6FF533D0F9C8}"/>
    <dgm:cxn modelId="{7A68DFBA-4503-422F-AAD6-407ADA688ABC}" srcId="{73214C39-096C-429C-A413-3FDF5F29018F}" destId="{FEB3E858-BC18-4C21-952B-3FEA3DE524F4}" srcOrd="3" destOrd="0" parTransId="{DA99B9F1-2F5F-4C37-9F73-139DC17D65E6}" sibTransId="{D8BCF00B-7C96-49E0-A6EE-CAECD8B06347}"/>
    <dgm:cxn modelId="{847976C8-4206-4B83-9C61-2B7B1831479F}" type="presOf" srcId="{FEB3E858-BC18-4C21-952B-3FEA3DE524F4}" destId="{B4035703-90E9-48EF-A7A5-7B0A8B6A8B1D}" srcOrd="0" destOrd="0" presId="urn:microsoft.com/office/officeart/2008/layout/VerticalCurvedList"/>
    <dgm:cxn modelId="{61A7B8D2-0CF4-4C91-B484-728FE10CB9E2}" type="presParOf" srcId="{BFB19D50-F4B8-4785-BED7-46BF2EEDD362}" destId="{F49042E5-A18A-4141-8967-831C16B5E8E0}" srcOrd="0" destOrd="0" presId="urn:microsoft.com/office/officeart/2008/layout/VerticalCurvedList"/>
    <dgm:cxn modelId="{E24C33ED-BB71-4939-AC29-A19DF4C223BC}" type="presParOf" srcId="{F49042E5-A18A-4141-8967-831C16B5E8E0}" destId="{4CE1FA6E-4290-4689-A1AA-771878575AF4}" srcOrd="0" destOrd="0" presId="urn:microsoft.com/office/officeart/2008/layout/VerticalCurvedList"/>
    <dgm:cxn modelId="{5F17014B-D5EF-47BC-A274-CB4B6AE2A36D}" type="presParOf" srcId="{4CE1FA6E-4290-4689-A1AA-771878575AF4}" destId="{26DB10B8-4260-452E-9AAA-9F1655C4CE10}" srcOrd="0" destOrd="0" presId="urn:microsoft.com/office/officeart/2008/layout/VerticalCurvedList"/>
    <dgm:cxn modelId="{41FD1B19-811D-4EDB-B2EA-2D7F088A2183}" type="presParOf" srcId="{4CE1FA6E-4290-4689-A1AA-771878575AF4}" destId="{464AFB94-47E1-467B-8C0D-5B204B9DCAB0}" srcOrd="1" destOrd="0" presId="urn:microsoft.com/office/officeart/2008/layout/VerticalCurvedList"/>
    <dgm:cxn modelId="{B3228E45-C1E1-4FE6-AC7C-A50D702F775F}" type="presParOf" srcId="{4CE1FA6E-4290-4689-A1AA-771878575AF4}" destId="{0D15CBC5-2E2B-489A-8986-D36B63528CA4}" srcOrd="2" destOrd="0" presId="urn:microsoft.com/office/officeart/2008/layout/VerticalCurvedList"/>
    <dgm:cxn modelId="{DF8BA188-C929-48D2-BA4D-1C7813DDD9A8}" type="presParOf" srcId="{4CE1FA6E-4290-4689-A1AA-771878575AF4}" destId="{6CEBA0C3-C875-49DB-832F-C57450B99735}" srcOrd="3" destOrd="0" presId="urn:microsoft.com/office/officeart/2008/layout/VerticalCurvedList"/>
    <dgm:cxn modelId="{D908FEDD-EEDA-412F-B937-E1A1B60AED13}" type="presParOf" srcId="{F49042E5-A18A-4141-8967-831C16B5E8E0}" destId="{20645EC6-10FB-4061-91B7-82ED3504A70B}" srcOrd="1" destOrd="0" presId="urn:microsoft.com/office/officeart/2008/layout/VerticalCurvedList"/>
    <dgm:cxn modelId="{6F350862-A662-4EF3-84D0-7801A6DD836A}" type="presParOf" srcId="{F49042E5-A18A-4141-8967-831C16B5E8E0}" destId="{2081C76F-BF96-4B1D-A4CA-DCC0894CE4F9}" srcOrd="2" destOrd="0" presId="urn:microsoft.com/office/officeart/2008/layout/VerticalCurvedList"/>
    <dgm:cxn modelId="{B6DD6ABE-F5C7-418E-A6F8-AB0E15ABA789}" type="presParOf" srcId="{2081C76F-BF96-4B1D-A4CA-DCC0894CE4F9}" destId="{9899AE58-882B-4BAC-A573-95B3D48BA10E}" srcOrd="0" destOrd="0" presId="urn:microsoft.com/office/officeart/2008/layout/VerticalCurvedList"/>
    <dgm:cxn modelId="{57B3D5EC-7CDF-491C-B1B6-F5D78F1CA0C2}" type="presParOf" srcId="{F49042E5-A18A-4141-8967-831C16B5E8E0}" destId="{AC3C17AB-066A-4064-BBAD-F9155DC9617D}" srcOrd="3" destOrd="0" presId="urn:microsoft.com/office/officeart/2008/layout/VerticalCurvedList"/>
    <dgm:cxn modelId="{C39F0318-0ACB-4DDC-AC37-2B704B1AC13E}" type="presParOf" srcId="{F49042E5-A18A-4141-8967-831C16B5E8E0}" destId="{56EF3DD8-B26B-4349-9F61-2613DF6A30C7}" srcOrd="4" destOrd="0" presId="urn:microsoft.com/office/officeart/2008/layout/VerticalCurvedList"/>
    <dgm:cxn modelId="{03335435-C15B-4234-9978-DF18984A5FE5}" type="presParOf" srcId="{56EF3DD8-B26B-4349-9F61-2613DF6A30C7}" destId="{67A32946-2366-4F9B-B887-8C35B2EF1D57}" srcOrd="0" destOrd="0" presId="urn:microsoft.com/office/officeart/2008/layout/VerticalCurvedList"/>
    <dgm:cxn modelId="{B6EA91D5-90DF-4A2D-A337-A26D591015B4}" type="presParOf" srcId="{F49042E5-A18A-4141-8967-831C16B5E8E0}" destId="{59CD4DAA-474B-4132-A9DD-B798718707D8}" srcOrd="5" destOrd="0" presId="urn:microsoft.com/office/officeart/2008/layout/VerticalCurvedList"/>
    <dgm:cxn modelId="{4E3F6289-7B72-444B-9669-53F42C2A7085}" type="presParOf" srcId="{F49042E5-A18A-4141-8967-831C16B5E8E0}" destId="{0ED479F2-2B21-48E0-804D-C5B2023A52F9}" srcOrd="6" destOrd="0" presId="urn:microsoft.com/office/officeart/2008/layout/VerticalCurvedList"/>
    <dgm:cxn modelId="{8DBB51B4-5B15-4813-A39A-EBFB77A61790}" type="presParOf" srcId="{0ED479F2-2B21-48E0-804D-C5B2023A52F9}" destId="{E981F2E9-E69B-426F-A11D-463A7B09D7F7}" srcOrd="0" destOrd="0" presId="urn:microsoft.com/office/officeart/2008/layout/VerticalCurvedList"/>
    <dgm:cxn modelId="{CB4C9E47-B4A2-44E6-BE4C-56CE68D2CFA2}" type="presParOf" srcId="{F49042E5-A18A-4141-8967-831C16B5E8E0}" destId="{B4035703-90E9-48EF-A7A5-7B0A8B6A8B1D}" srcOrd="7" destOrd="0" presId="urn:microsoft.com/office/officeart/2008/layout/VerticalCurvedList"/>
    <dgm:cxn modelId="{EA968DE8-9C9C-404D-B4EA-E99A0A75FC69}" type="presParOf" srcId="{F49042E5-A18A-4141-8967-831C16B5E8E0}" destId="{82A4A0AD-414D-4941-A4F3-3E9AB66772A3}" srcOrd="8" destOrd="0" presId="urn:microsoft.com/office/officeart/2008/layout/VerticalCurvedList"/>
    <dgm:cxn modelId="{279FE6CD-5190-4983-A384-11A8D89516E0}" type="presParOf" srcId="{82A4A0AD-414D-4941-A4F3-3E9AB66772A3}" destId="{0AE5F054-FE04-48DB-9146-200394B5EB39}" srcOrd="0" destOrd="0" presId="urn:microsoft.com/office/officeart/2008/layout/VerticalCurvedList"/>
    <dgm:cxn modelId="{7DA48853-BE46-4175-B43F-D89950104AA6}" type="presParOf" srcId="{F49042E5-A18A-4141-8967-831C16B5E8E0}" destId="{046256F6-717C-4DFD-8D86-D3E6C72B2FA6}" srcOrd="9" destOrd="0" presId="urn:microsoft.com/office/officeart/2008/layout/VerticalCurvedList"/>
    <dgm:cxn modelId="{B2C2C0A0-57A5-4369-83FA-A0A971CB78E4}" type="presParOf" srcId="{F49042E5-A18A-4141-8967-831C16B5E8E0}" destId="{EFD109A3-4168-4DC0-B920-467FFEECAF36}" srcOrd="10" destOrd="0" presId="urn:microsoft.com/office/officeart/2008/layout/VerticalCurvedList"/>
    <dgm:cxn modelId="{F1BDFA15-B8E9-4575-810F-927299CAF07A}" type="presParOf" srcId="{EFD109A3-4168-4DC0-B920-467FFEECAF36}" destId="{AE94CE42-CF59-4F5F-A720-A386235ED2C1}" srcOrd="0" destOrd="0" presId="urn:microsoft.com/office/officeart/2008/layout/VerticalCurvedList"/>
    <dgm:cxn modelId="{1871F297-5B91-4AB5-9A7D-231345679F39}" type="presParOf" srcId="{F49042E5-A18A-4141-8967-831C16B5E8E0}" destId="{46547415-253A-4CF1-8B39-66CFEAFA6019}" srcOrd="11" destOrd="0" presId="urn:microsoft.com/office/officeart/2008/layout/VerticalCurvedList"/>
    <dgm:cxn modelId="{8DC7AF2C-AC8A-451F-A1F6-807990672BEA}" type="presParOf" srcId="{F49042E5-A18A-4141-8967-831C16B5E8E0}" destId="{F179A821-5DD7-4168-BDEB-68D0A4FEA24B}" srcOrd="12" destOrd="0" presId="urn:microsoft.com/office/officeart/2008/layout/VerticalCurvedList"/>
    <dgm:cxn modelId="{539CCDD3-316B-4357-9817-C0C119E6F9BA}" type="presParOf" srcId="{F179A821-5DD7-4168-BDEB-68D0A4FEA24B}" destId="{33720DCD-2BAE-4DEE-8E45-C370E1D012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47D1D4-9CDA-4177-928A-68F1F40C88B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28C8E1D1-7C71-47E3-9457-934E8667A66F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sz="1800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Захист від дезінформації та маніпуляцій:</a:t>
          </a:r>
          <a:r>
            <a:rPr lang="uk-UA" sz="18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У цифрову епоху інформація поширюється блискавично, і відрізнити правду від фейку стає все складніше. Розвинена кіберкультура допомагає громадянам критично оцінювати інформацію, розпізнавати пропаганду та не піддаватися маніпуляціям, що є фундаментом для формування зваженої громадянської позиції.</a:t>
          </a:r>
          <a:endParaRPr lang="uk-UA" sz="1800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CE304E0D-B62A-4116-906B-2884D7EB7B53}" type="parTrans" cxnId="{1DDD2033-7E81-45CB-A271-C3F85775937F}">
      <dgm:prSet/>
      <dgm:spPr/>
      <dgm:t>
        <a:bodyPr/>
        <a:lstStyle/>
        <a:p>
          <a:endParaRPr lang="uk-UA"/>
        </a:p>
      </dgm:t>
    </dgm:pt>
    <dgm:pt modelId="{C980890C-4315-417B-A384-747BAB6493B2}" type="sibTrans" cxnId="{1DDD2033-7E81-45CB-A271-C3F85775937F}">
      <dgm:prSet/>
      <dgm:spPr/>
      <dgm:t>
        <a:bodyPr/>
        <a:lstStyle/>
        <a:p>
          <a:endParaRPr lang="uk-UA"/>
        </a:p>
      </dgm:t>
    </dgm:pt>
    <dgm:pt modelId="{A525C655-58C2-443E-AD2B-45268D112A14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Захист особистих даних:</a:t>
          </a:r>
          <a:r>
            <a:rPr lang="uk-UA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Зростання кількості онлайн-сервісів та цифрових взаємодій підвищує ризик витоку персональних даних. Розуміння принципів </a:t>
          </a:r>
          <a:r>
            <a:rPr lang="uk-UA" sz="1800" noProof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кібербезпеки </a:t>
          </a:r>
          <a:r>
            <a:rPr lang="uk-UA" sz="18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дозволяє громадянам захищати свою конфіденційність, запобігаючи шахрайству, ідентифікаційним крадіжкам та іншим зловживанням</a:t>
          </a:r>
          <a:endParaRPr lang="uk-UA" sz="1800" dirty="0">
            <a:solidFill>
              <a:schemeClr val="accent2">
                <a:lumMod val="50000"/>
              </a:schemeClr>
            </a:solidFill>
          </a:endParaRPr>
        </a:p>
      </dgm:t>
    </dgm:pt>
    <dgm:pt modelId="{100584B6-E15A-4545-B4B1-269D796E942D}" type="parTrans" cxnId="{30316DFF-031E-4FA5-879D-F10D89A79B8A}">
      <dgm:prSet/>
      <dgm:spPr/>
      <dgm:t>
        <a:bodyPr/>
        <a:lstStyle/>
        <a:p>
          <a:endParaRPr lang="uk-UA"/>
        </a:p>
      </dgm:t>
    </dgm:pt>
    <dgm:pt modelId="{66894D32-E466-4A36-926A-E82EE416EA4B}" type="sibTrans" cxnId="{30316DFF-031E-4FA5-879D-F10D89A79B8A}">
      <dgm:prSet/>
      <dgm:spPr/>
      <dgm:t>
        <a:bodyPr/>
        <a:lstStyle/>
        <a:p>
          <a:endParaRPr lang="uk-UA"/>
        </a:p>
      </dgm:t>
    </dgm:pt>
    <dgm:pt modelId="{44E8AC15-DC42-4EB5-AFDF-6B842CB7A812}">
      <dgm:prSet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uk-UA" b="1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Стійкість критичної інфраструктури:</a:t>
          </a:r>
          <a:r>
            <a:rPr lang="uk-UA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Багато аспектів повсякденного життя, від електромереж до банківських систем, залежать від цифрової інфраструктури. Свідома поведінка громадян у кіберпросторі, наприклад, повідомлення про підозрілі дії або дотримання правил </a:t>
          </a:r>
          <a:r>
            <a:rPr lang="uk-UA" noProof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кібергігієни, </a:t>
          </a:r>
          <a:r>
            <a:rPr lang="uk-UA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допомагає загальній стійкості цієї інфраструктури</a:t>
          </a:r>
          <a:endParaRPr lang="uk-UA" dirty="0">
            <a:solidFill>
              <a:schemeClr val="accent5">
                <a:lumMod val="50000"/>
              </a:schemeClr>
            </a:solidFill>
          </a:endParaRPr>
        </a:p>
      </dgm:t>
    </dgm:pt>
    <dgm:pt modelId="{C3EFD624-B191-40ED-9FF1-84FA74BAE9BA}" type="parTrans" cxnId="{CECC1CFF-7ECC-464C-A8DA-89A3E19C48FF}">
      <dgm:prSet/>
      <dgm:spPr/>
      <dgm:t>
        <a:bodyPr/>
        <a:lstStyle/>
        <a:p>
          <a:endParaRPr lang="uk-UA"/>
        </a:p>
      </dgm:t>
    </dgm:pt>
    <dgm:pt modelId="{57A337E0-17DD-423B-8D6C-4AFC7D80296A}" type="sibTrans" cxnId="{CECC1CFF-7ECC-464C-A8DA-89A3E19C48FF}">
      <dgm:prSet/>
      <dgm:spPr/>
      <dgm:t>
        <a:bodyPr/>
        <a:lstStyle/>
        <a:p>
          <a:endParaRPr lang="uk-UA"/>
        </a:p>
      </dgm:t>
    </dgm:pt>
    <dgm:pt modelId="{BA4EC60E-0D2F-478F-B65F-34286E97177E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uk-UA" sz="2000" b="1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Протидія кіберзлочинності:</a:t>
          </a:r>
          <a:r>
            <a:rPr lang="uk-UA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Підвищення обізнаності громадян щодо </a:t>
          </a:r>
          <a:r>
            <a:rPr lang="uk-UA" sz="2000" noProof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кіберзагроз</a:t>
          </a:r>
          <a:r>
            <a:rPr lang="uk-UA" sz="20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(фішинг, шкідливе ПЗ, онлайн-шахрайство) робить їх менш вразливими до атак і зменшує кількість успішних кіберзлочинів</a:t>
          </a:r>
          <a:endParaRPr lang="uk-UA" sz="2000" dirty="0">
            <a:solidFill>
              <a:schemeClr val="accent2">
                <a:lumMod val="50000"/>
              </a:schemeClr>
            </a:solidFill>
          </a:endParaRPr>
        </a:p>
      </dgm:t>
    </dgm:pt>
    <dgm:pt modelId="{49770757-F5D8-4B8B-832F-174E40C2BA27}" type="parTrans" cxnId="{39844234-7EC2-4675-98BC-4CBCF3C2DB87}">
      <dgm:prSet/>
      <dgm:spPr/>
      <dgm:t>
        <a:bodyPr/>
        <a:lstStyle/>
        <a:p>
          <a:endParaRPr lang="uk-UA"/>
        </a:p>
      </dgm:t>
    </dgm:pt>
    <dgm:pt modelId="{4D84978A-3016-443B-BB93-955DFA4FA24B}" type="sibTrans" cxnId="{39844234-7EC2-4675-98BC-4CBCF3C2DB87}">
      <dgm:prSet/>
      <dgm:spPr/>
      <dgm:t>
        <a:bodyPr/>
        <a:lstStyle/>
        <a:p>
          <a:endParaRPr lang="uk-UA"/>
        </a:p>
      </dgm:t>
    </dgm:pt>
    <dgm:pt modelId="{1A988CB1-3A63-4BC3-B99C-A8ED0AD8B44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uk-UA" sz="18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Зміцнення демократичних інститутів:</a:t>
          </a:r>
          <a:r>
            <a:rPr lang="uk-UA" sz="1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Кібератаки можуть бути спрямовані на порушення роботи державних органів, виборчих систем та інших демократичних інститутів. Свідома та відповідальна громадянська позиція, що включає елементи </a:t>
          </a:r>
          <a:r>
            <a:rPr lang="uk-UA" sz="1800" noProof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кібербезпеки,</a:t>
          </a:r>
          <a:r>
            <a:rPr lang="uk-UA" sz="18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сприяє захисту цих інститутів</a:t>
          </a:r>
          <a:endParaRPr lang="uk-UA" sz="1800" dirty="0">
            <a:solidFill>
              <a:schemeClr val="tx2">
                <a:lumMod val="75000"/>
              </a:schemeClr>
            </a:solidFill>
          </a:endParaRPr>
        </a:p>
      </dgm:t>
    </dgm:pt>
    <dgm:pt modelId="{3B742CAD-2253-4F9C-A1BE-8D339B29148C}" type="parTrans" cxnId="{862D21B5-5DAB-416B-BD9D-AA249C6B3D82}">
      <dgm:prSet/>
      <dgm:spPr/>
      <dgm:t>
        <a:bodyPr/>
        <a:lstStyle/>
        <a:p>
          <a:endParaRPr lang="uk-UA"/>
        </a:p>
      </dgm:t>
    </dgm:pt>
    <dgm:pt modelId="{DCCA02DA-A1D4-47E6-8982-9ABA0DFD2AC4}" type="sibTrans" cxnId="{862D21B5-5DAB-416B-BD9D-AA249C6B3D82}">
      <dgm:prSet/>
      <dgm:spPr/>
      <dgm:t>
        <a:bodyPr/>
        <a:lstStyle/>
        <a:p>
          <a:endParaRPr lang="uk-UA"/>
        </a:p>
      </dgm:t>
    </dgm:pt>
    <dgm:pt modelId="{6E0EFC2C-1C93-4EB3-8756-43D7EAA37DF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>
            <a:buSzPts val="1000"/>
            <a:buFont typeface="Symbol" panose="05050102010706020507" pitchFamily="18" charset="2"/>
            <a:buChar char=""/>
          </a:pPr>
          <a:r>
            <a:rPr lang="uk-UA" sz="1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Формування "цифрового громадянства":</a:t>
          </a:r>
          <a:r>
            <a:rPr lang="uk-UA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noProof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Кібербезпека </a:t>
          </a:r>
          <a:r>
            <a:rPr lang="uk-UA" sz="18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є невід'ємною частиною поняття "цифрового громадянства", яке охоплює не лише навички користування цифровими технологіями, але й розуміння їх впливу на суспільство, етику та безпеку в онлайн-середовищі</a:t>
          </a:r>
          <a:r>
            <a:rPr lang="uk-UA" sz="15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5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4FB2C228-BA61-400A-B4A4-CDBD87814879}" type="parTrans" cxnId="{4199D859-19F8-400E-BE7B-8BC3F02053B1}">
      <dgm:prSet/>
      <dgm:spPr/>
      <dgm:t>
        <a:bodyPr/>
        <a:lstStyle/>
        <a:p>
          <a:endParaRPr lang="uk-UA"/>
        </a:p>
      </dgm:t>
    </dgm:pt>
    <dgm:pt modelId="{20B76C1C-F684-4091-8742-E572E58A055B}" type="sibTrans" cxnId="{4199D859-19F8-400E-BE7B-8BC3F02053B1}">
      <dgm:prSet/>
      <dgm:spPr/>
      <dgm:t>
        <a:bodyPr/>
        <a:lstStyle/>
        <a:p>
          <a:endParaRPr lang="uk-UA"/>
        </a:p>
      </dgm:t>
    </dgm:pt>
    <dgm:pt modelId="{2BE7A407-3A15-4484-BE10-5C52489FC210}" type="pres">
      <dgm:prSet presAssocID="{8747D1D4-9CDA-4177-928A-68F1F40C88BB}" presName="diagram" presStyleCnt="0">
        <dgm:presLayoutVars>
          <dgm:dir/>
          <dgm:resizeHandles val="exact"/>
        </dgm:presLayoutVars>
      </dgm:prSet>
      <dgm:spPr/>
    </dgm:pt>
    <dgm:pt modelId="{3F202D27-DDCE-4DF2-A85A-13011E34F5BC}" type="pres">
      <dgm:prSet presAssocID="{28C8E1D1-7C71-47E3-9457-934E8667A66F}" presName="node" presStyleLbl="node1" presStyleIdx="0" presStyleCnt="6" custScaleX="137313" custScaleY="159374">
        <dgm:presLayoutVars>
          <dgm:bulletEnabled val="1"/>
        </dgm:presLayoutVars>
      </dgm:prSet>
      <dgm:spPr/>
    </dgm:pt>
    <dgm:pt modelId="{70CC19B9-9D49-43DD-8AFF-999DEC59EEF4}" type="pres">
      <dgm:prSet presAssocID="{C980890C-4315-417B-A384-747BAB6493B2}" presName="sibTrans" presStyleCnt="0"/>
      <dgm:spPr/>
    </dgm:pt>
    <dgm:pt modelId="{7E3E12A1-D0E4-4E27-8270-8C9B7BE07DD4}" type="pres">
      <dgm:prSet presAssocID="{A525C655-58C2-443E-AD2B-45268D112A14}" presName="node" presStyleLbl="node1" presStyleIdx="1" presStyleCnt="6" custScaleX="118193" custScaleY="175081">
        <dgm:presLayoutVars>
          <dgm:bulletEnabled val="1"/>
        </dgm:presLayoutVars>
      </dgm:prSet>
      <dgm:spPr/>
    </dgm:pt>
    <dgm:pt modelId="{BDBAEFB1-27D5-499D-8427-E829DA31B21A}" type="pres">
      <dgm:prSet presAssocID="{66894D32-E466-4A36-926A-E82EE416EA4B}" presName="sibTrans" presStyleCnt="0"/>
      <dgm:spPr/>
    </dgm:pt>
    <dgm:pt modelId="{28D6E153-2804-420C-AC85-FC5CCAA12C94}" type="pres">
      <dgm:prSet presAssocID="{44E8AC15-DC42-4EB5-AFDF-6B842CB7A812}" presName="node" presStyleLbl="node1" presStyleIdx="2" presStyleCnt="6" custScaleX="150566" custScaleY="159680">
        <dgm:presLayoutVars>
          <dgm:bulletEnabled val="1"/>
        </dgm:presLayoutVars>
      </dgm:prSet>
      <dgm:spPr/>
    </dgm:pt>
    <dgm:pt modelId="{E34856B3-8AF9-4E5A-A8A0-84716CF520CC}" type="pres">
      <dgm:prSet presAssocID="{57A337E0-17DD-423B-8D6C-4AFC7D80296A}" presName="sibTrans" presStyleCnt="0"/>
      <dgm:spPr/>
    </dgm:pt>
    <dgm:pt modelId="{A57D801D-F6BD-4C14-9592-DD04C944DA49}" type="pres">
      <dgm:prSet presAssocID="{1A988CB1-3A63-4BC3-B99C-A8ED0AD8B448}" presName="node" presStyleLbl="node1" presStyleIdx="3" presStyleCnt="6" custScaleX="136895" custScaleY="133998">
        <dgm:presLayoutVars>
          <dgm:bulletEnabled val="1"/>
        </dgm:presLayoutVars>
      </dgm:prSet>
      <dgm:spPr/>
    </dgm:pt>
    <dgm:pt modelId="{F25E04C9-3359-454E-8F7B-4310DC6FD95C}" type="pres">
      <dgm:prSet presAssocID="{DCCA02DA-A1D4-47E6-8982-9ABA0DFD2AC4}" presName="sibTrans" presStyleCnt="0"/>
      <dgm:spPr/>
    </dgm:pt>
    <dgm:pt modelId="{59EBDE2E-05DC-4453-B62F-A5AFAE265F53}" type="pres">
      <dgm:prSet presAssocID="{BA4EC60E-0D2F-478F-B65F-34286E97177E}" presName="node" presStyleLbl="node1" presStyleIdx="4" presStyleCnt="6" custScaleX="115174" custScaleY="136686">
        <dgm:presLayoutVars>
          <dgm:bulletEnabled val="1"/>
        </dgm:presLayoutVars>
      </dgm:prSet>
      <dgm:spPr/>
    </dgm:pt>
    <dgm:pt modelId="{803276A1-AB2D-4DC0-8BE8-1025E023ECAF}" type="pres">
      <dgm:prSet presAssocID="{4D84978A-3016-443B-BB93-955DFA4FA24B}" presName="sibTrans" presStyleCnt="0"/>
      <dgm:spPr/>
    </dgm:pt>
    <dgm:pt modelId="{19B5EC10-C9DB-4FF3-90BA-DBD748E2CB09}" type="pres">
      <dgm:prSet presAssocID="{6E0EFC2C-1C93-4EB3-8756-43D7EAA37DF1}" presName="node" presStyleLbl="node1" presStyleIdx="5" presStyleCnt="6" custScaleX="139700" custScaleY="136686">
        <dgm:presLayoutVars>
          <dgm:bulletEnabled val="1"/>
        </dgm:presLayoutVars>
      </dgm:prSet>
      <dgm:spPr/>
    </dgm:pt>
  </dgm:ptLst>
  <dgm:cxnLst>
    <dgm:cxn modelId="{78566A24-9A3E-441A-938C-43CFA5CE92F7}" type="presOf" srcId="{44E8AC15-DC42-4EB5-AFDF-6B842CB7A812}" destId="{28D6E153-2804-420C-AC85-FC5CCAA12C94}" srcOrd="0" destOrd="0" presId="urn:microsoft.com/office/officeart/2005/8/layout/default"/>
    <dgm:cxn modelId="{1DDD2033-7E81-45CB-A271-C3F85775937F}" srcId="{8747D1D4-9CDA-4177-928A-68F1F40C88BB}" destId="{28C8E1D1-7C71-47E3-9457-934E8667A66F}" srcOrd="0" destOrd="0" parTransId="{CE304E0D-B62A-4116-906B-2884D7EB7B53}" sibTransId="{C980890C-4315-417B-A384-747BAB6493B2}"/>
    <dgm:cxn modelId="{39844234-7EC2-4675-98BC-4CBCF3C2DB87}" srcId="{8747D1D4-9CDA-4177-928A-68F1F40C88BB}" destId="{BA4EC60E-0D2F-478F-B65F-34286E97177E}" srcOrd="4" destOrd="0" parTransId="{49770757-F5D8-4B8B-832F-174E40C2BA27}" sibTransId="{4D84978A-3016-443B-BB93-955DFA4FA24B}"/>
    <dgm:cxn modelId="{CED44159-D8A7-4C68-AEED-D061DE21C0A1}" type="presOf" srcId="{28C8E1D1-7C71-47E3-9457-934E8667A66F}" destId="{3F202D27-DDCE-4DF2-A85A-13011E34F5BC}" srcOrd="0" destOrd="0" presId="urn:microsoft.com/office/officeart/2005/8/layout/default"/>
    <dgm:cxn modelId="{4199D859-19F8-400E-BE7B-8BC3F02053B1}" srcId="{8747D1D4-9CDA-4177-928A-68F1F40C88BB}" destId="{6E0EFC2C-1C93-4EB3-8756-43D7EAA37DF1}" srcOrd="5" destOrd="0" parTransId="{4FB2C228-BA61-400A-B4A4-CDBD87814879}" sibTransId="{20B76C1C-F684-4091-8742-E572E58A055B}"/>
    <dgm:cxn modelId="{63ABBB81-DB07-4783-9D9B-6D2B7B3D35E1}" type="presOf" srcId="{A525C655-58C2-443E-AD2B-45268D112A14}" destId="{7E3E12A1-D0E4-4E27-8270-8C9B7BE07DD4}" srcOrd="0" destOrd="0" presId="urn:microsoft.com/office/officeart/2005/8/layout/default"/>
    <dgm:cxn modelId="{D267118A-3AE0-4E0E-AD5A-65F27CB51D1C}" type="presOf" srcId="{1A988CB1-3A63-4BC3-B99C-A8ED0AD8B448}" destId="{A57D801D-F6BD-4C14-9592-DD04C944DA49}" srcOrd="0" destOrd="0" presId="urn:microsoft.com/office/officeart/2005/8/layout/default"/>
    <dgm:cxn modelId="{862D21B5-5DAB-416B-BD9D-AA249C6B3D82}" srcId="{8747D1D4-9CDA-4177-928A-68F1F40C88BB}" destId="{1A988CB1-3A63-4BC3-B99C-A8ED0AD8B448}" srcOrd="3" destOrd="0" parTransId="{3B742CAD-2253-4F9C-A1BE-8D339B29148C}" sibTransId="{DCCA02DA-A1D4-47E6-8982-9ABA0DFD2AC4}"/>
    <dgm:cxn modelId="{4C1DA3BC-7666-416F-B72A-4DB1B4E7D7A6}" type="presOf" srcId="{8747D1D4-9CDA-4177-928A-68F1F40C88BB}" destId="{2BE7A407-3A15-4484-BE10-5C52489FC210}" srcOrd="0" destOrd="0" presId="urn:microsoft.com/office/officeart/2005/8/layout/default"/>
    <dgm:cxn modelId="{9BB660CE-5525-4E65-92AB-E6B6B3C0A3DE}" type="presOf" srcId="{BA4EC60E-0D2F-478F-B65F-34286E97177E}" destId="{59EBDE2E-05DC-4453-B62F-A5AFAE265F53}" srcOrd="0" destOrd="0" presId="urn:microsoft.com/office/officeart/2005/8/layout/default"/>
    <dgm:cxn modelId="{4D6793EE-B7A8-4C07-BABB-4B0A2B474106}" type="presOf" srcId="{6E0EFC2C-1C93-4EB3-8756-43D7EAA37DF1}" destId="{19B5EC10-C9DB-4FF3-90BA-DBD748E2CB09}" srcOrd="0" destOrd="0" presId="urn:microsoft.com/office/officeart/2005/8/layout/default"/>
    <dgm:cxn modelId="{CECC1CFF-7ECC-464C-A8DA-89A3E19C48FF}" srcId="{8747D1D4-9CDA-4177-928A-68F1F40C88BB}" destId="{44E8AC15-DC42-4EB5-AFDF-6B842CB7A812}" srcOrd="2" destOrd="0" parTransId="{C3EFD624-B191-40ED-9FF1-84FA74BAE9BA}" sibTransId="{57A337E0-17DD-423B-8D6C-4AFC7D80296A}"/>
    <dgm:cxn modelId="{30316DFF-031E-4FA5-879D-F10D89A79B8A}" srcId="{8747D1D4-9CDA-4177-928A-68F1F40C88BB}" destId="{A525C655-58C2-443E-AD2B-45268D112A14}" srcOrd="1" destOrd="0" parTransId="{100584B6-E15A-4545-B4B1-269D796E942D}" sibTransId="{66894D32-E466-4A36-926A-E82EE416EA4B}"/>
    <dgm:cxn modelId="{C5730780-6AA7-4B41-9548-31FC3CBE9BCB}" type="presParOf" srcId="{2BE7A407-3A15-4484-BE10-5C52489FC210}" destId="{3F202D27-DDCE-4DF2-A85A-13011E34F5BC}" srcOrd="0" destOrd="0" presId="urn:microsoft.com/office/officeart/2005/8/layout/default"/>
    <dgm:cxn modelId="{751C9637-8A94-4F7C-A624-96786363966F}" type="presParOf" srcId="{2BE7A407-3A15-4484-BE10-5C52489FC210}" destId="{70CC19B9-9D49-43DD-8AFF-999DEC59EEF4}" srcOrd="1" destOrd="0" presId="urn:microsoft.com/office/officeart/2005/8/layout/default"/>
    <dgm:cxn modelId="{E7B2D8B9-9C17-457C-A4A6-CAF3AD892713}" type="presParOf" srcId="{2BE7A407-3A15-4484-BE10-5C52489FC210}" destId="{7E3E12A1-D0E4-4E27-8270-8C9B7BE07DD4}" srcOrd="2" destOrd="0" presId="urn:microsoft.com/office/officeart/2005/8/layout/default"/>
    <dgm:cxn modelId="{E48C63C9-4B39-4179-B3D8-5BDAB63D9E0E}" type="presParOf" srcId="{2BE7A407-3A15-4484-BE10-5C52489FC210}" destId="{BDBAEFB1-27D5-499D-8427-E829DA31B21A}" srcOrd="3" destOrd="0" presId="urn:microsoft.com/office/officeart/2005/8/layout/default"/>
    <dgm:cxn modelId="{C4F45C1E-756B-481D-9DC3-9BFF72A9B9D5}" type="presParOf" srcId="{2BE7A407-3A15-4484-BE10-5C52489FC210}" destId="{28D6E153-2804-420C-AC85-FC5CCAA12C94}" srcOrd="4" destOrd="0" presId="urn:microsoft.com/office/officeart/2005/8/layout/default"/>
    <dgm:cxn modelId="{AB97732D-47AC-4293-AA27-95F27CEFE894}" type="presParOf" srcId="{2BE7A407-3A15-4484-BE10-5C52489FC210}" destId="{E34856B3-8AF9-4E5A-A8A0-84716CF520CC}" srcOrd="5" destOrd="0" presId="urn:microsoft.com/office/officeart/2005/8/layout/default"/>
    <dgm:cxn modelId="{16B381E7-9F43-4305-A563-B42F01A29D92}" type="presParOf" srcId="{2BE7A407-3A15-4484-BE10-5C52489FC210}" destId="{A57D801D-F6BD-4C14-9592-DD04C944DA49}" srcOrd="6" destOrd="0" presId="urn:microsoft.com/office/officeart/2005/8/layout/default"/>
    <dgm:cxn modelId="{A45BB501-1EB0-4049-99A0-494C226231A8}" type="presParOf" srcId="{2BE7A407-3A15-4484-BE10-5C52489FC210}" destId="{F25E04C9-3359-454E-8F7B-4310DC6FD95C}" srcOrd="7" destOrd="0" presId="urn:microsoft.com/office/officeart/2005/8/layout/default"/>
    <dgm:cxn modelId="{57449630-5CFE-4EFA-A777-6F16C17B16E1}" type="presParOf" srcId="{2BE7A407-3A15-4484-BE10-5C52489FC210}" destId="{59EBDE2E-05DC-4453-B62F-A5AFAE265F53}" srcOrd="8" destOrd="0" presId="urn:microsoft.com/office/officeart/2005/8/layout/default"/>
    <dgm:cxn modelId="{8AEB1018-9B3A-4B18-A5D6-1C81EB8D2B52}" type="presParOf" srcId="{2BE7A407-3A15-4484-BE10-5C52489FC210}" destId="{803276A1-AB2D-4DC0-8BE8-1025E023ECAF}" srcOrd="9" destOrd="0" presId="urn:microsoft.com/office/officeart/2005/8/layout/default"/>
    <dgm:cxn modelId="{62B03A02-47F4-4E96-958A-B3A0430BAF61}" type="presParOf" srcId="{2BE7A407-3A15-4484-BE10-5C52489FC210}" destId="{19B5EC10-C9DB-4FF3-90BA-DBD748E2CB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7A246-C81A-4859-8E6C-5A1E8FAFFDD8}">
      <dsp:nvSpPr>
        <dsp:cNvPr id="0" name=""/>
        <dsp:cNvSpPr/>
      </dsp:nvSpPr>
      <dsp:spPr>
        <a:xfrm>
          <a:off x="-6542410" y="-1077537"/>
          <a:ext cx="7975421" cy="7975421"/>
        </a:xfrm>
        <a:prstGeom prst="blockArc">
          <a:avLst>
            <a:gd name="adj1" fmla="val 18900000"/>
            <a:gd name="adj2" fmla="val 2700000"/>
            <a:gd name="adj3" fmla="val 27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6B6BE-5011-44FB-82BC-82D4FAB712FA}">
      <dsp:nvSpPr>
        <dsp:cNvPr id="0" name=""/>
        <dsp:cNvSpPr/>
      </dsp:nvSpPr>
      <dsp:spPr>
        <a:xfrm>
          <a:off x="1203881" y="203777"/>
          <a:ext cx="9237315" cy="130958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63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ШІ –не</a:t>
          </a:r>
          <a:r>
            <a:rPr lang="en-US" sz="28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28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безплатний: платимо своїми даними, ідеями, фото, які не зникають</a:t>
          </a:r>
          <a:r>
            <a:rPr lang="uk-UA" sz="2400" kern="1200" dirty="0">
              <a:solidFill>
                <a:schemeClr val="accent6">
                  <a:lumMod val="50000"/>
                </a:schemeClr>
              </a:solidFill>
            </a:rPr>
            <a:t>. </a:t>
          </a:r>
          <a:endParaRPr lang="en-US" sz="2400" kern="1200" dirty="0">
            <a:solidFill>
              <a:schemeClr val="accent6">
                <a:lumMod val="50000"/>
              </a:schemeClr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Уникай поширень, передачі даних!</a:t>
          </a:r>
        </a:p>
      </dsp:txBody>
      <dsp:txXfrm>
        <a:off x="1203881" y="203777"/>
        <a:ext cx="9237315" cy="1309588"/>
      </dsp:txXfrm>
    </dsp:sp>
    <dsp:sp modelId="{84609B6D-C41E-4FD9-9D0B-545F5455B9CB}">
      <dsp:nvSpPr>
        <dsp:cNvPr id="0" name=""/>
        <dsp:cNvSpPr/>
      </dsp:nvSpPr>
      <dsp:spPr>
        <a:xfrm>
          <a:off x="347945" y="78927"/>
          <a:ext cx="1139580" cy="1139580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4E077-1CDE-4E17-A05B-04F6E02962F1}">
      <dsp:nvSpPr>
        <dsp:cNvPr id="0" name=""/>
        <dsp:cNvSpPr/>
      </dsp:nvSpPr>
      <dsp:spPr>
        <a:xfrm>
          <a:off x="1700801" y="1513365"/>
          <a:ext cx="8766153" cy="142588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63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 err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Ші</a:t>
          </a:r>
          <a:r>
            <a:rPr lang="uk-UA" sz="28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запускає фішинговий лист-це ловля на живця.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        Не відповідай на цей лист!</a:t>
          </a:r>
        </a:p>
      </dsp:txBody>
      <dsp:txXfrm>
        <a:off x="1700801" y="1513365"/>
        <a:ext cx="8766153" cy="1425880"/>
      </dsp:txXfrm>
    </dsp:sp>
    <dsp:sp modelId="{55DD790C-D95A-4CE8-9CAE-CDFE0EDF183D}">
      <dsp:nvSpPr>
        <dsp:cNvPr id="0" name=""/>
        <dsp:cNvSpPr/>
      </dsp:nvSpPr>
      <dsp:spPr>
        <a:xfrm>
          <a:off x="778340" y="1529452"/>
          <a:ext cx="1139580" cy="1139580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43214-719F-436D-A609-4588ECE4CEC7}">
      <dsp:nvSpPr>
        <dsp:cNvPr id="0" name=""/>
        <dsp:cNvSpPr/>
      </dsp:nvSpPr>
      <dsp:spPr>
        <a:xfrm>
          <a:off x="1639899" y="2910172"/>
          <a:ext cx="8837000" cy="125567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63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Дізнайся про розробника ШІ-інструменту, користуйся етичними правилами користування.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                     Не пости фейки!</a:t>
          </a:r>
          <a:endParaRPr lang="uk-UA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639899" y="2910172"/>
        <a:ext cx="8837000" cy="1255672"/>
      </dsp:txXfrm>
    </dsp:sp>
    <dsp:sp modelId="{2C90390A-9126-4949-A620-34189431AEBD}">
      <dsp:nvSpPr>
        <dsp:cNvPr id="0" name=""/>
        <dsp:cNvSpPr/>
      </dsp:nvSpPr>
      <dsp:spPr>
        <a:xfrm>
          <a:off x="892936" y="2915191"/>
          <a:ext cx="1139580" cy="1139580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7B7DB-B4C4-46AE-B839-C8AEF229CB4E}">
      <dsp:nvSpPr>
        <dsp:cNvPr id="0" name=""/>
        <dsp:cNvSpPr/>
      </dsp:nvSpPr>
      <dsp:spPr>
        <a:xfrm>
          <a:off x="1317065" y="4149998"/>
          <a:ext cx="9160459" cy="177605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63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ШІ –  інструмент виконання завдання, а не "співучасник злочину», за який відповідає учень/учениця.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Не забувай про доброчесність!</a:t>
          </a:r>
          <a:endParaRPr lang="uk-UA" sz="2800" kern="1200" dirty="0">
            <a:solidFill>
              <a:srgbClr val="C00000"/>
            </a:solidFill>
          </a:endParaRPr>
        </a:p>
      </dsp:txBody>
      <dsp:txXfrm>
        <a:off x="1317065" y="4149998"/>
        <a:ext cx="9160459" cy="1776059"/>
      </dsp:txXfrm>
    </dsp:sp>
    <dsp:sp modelId="{357D3761-362B-4363-B938-60CE2ED572CE}">
      <dsp:nvSpPr>
        <dsp:cNvPr id="0" name=""/>
        <dsp:cNvSpPr/>
      </dsp:nvSpPr>
      <dsp:spPr>
        <a:xfrm>
          <a:off x="60086" y="4680685"/>
          <a:ext cx="1139580" cy="113958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AFB94-47E1-467B-8C0D-5B204B9DCAB0}">
      <dsp:nvSpPr>
        <dsp:cNvPr id="0" name=""/>
        <dsp:cNvSpPr/>
      </dsp:nvSpPr>
      <dsp:spPr>
        <a:xfrm>
          <a:off x="-5953155" y="-918031"/>
          <a:ext cx="7001179" cy="7001179"/>
        </a:xfrm>
        <a:prstGeom prst="blockArc">
          <a:avLst>
            <a:gd name="adj1" fmla="val 18900000"/>
            <a:gd name="adj2" fmla="val 2700000"/>
            <a:gd name="adj3" fmla="val 3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45EC6-10FB-4061-91B7-82ED3504A70B}">
      <dsp:nvSpPr>
        <dsp:cNvPr id="0" name=""/>
        <dsp:cNvSpPr/>
      </dsp:nvSpPr>
      <dsp:spPr>
        <a:xfrm>
          <a:off x="206084" y="108656"/>
          <a:ext cx="10303126" cy="841996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6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Державні дані</a:t>
          </a:r>
          <a:r>
            <a:rPr lang="uk-UA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(</a:t>
          </a:r>
          <a:r>
            <a:rPr lang="en-US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Public Government Data), </a:t>
          </a:r>
          <a:r>
            <a:rPr lang="uk-UA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публічні урядові звіти, бюджети, слухання, телефонні довідники, прес-конференції, </a:t>
          </a:r>
          <a:r>
            <a:rPr lang="uk-UA" sz="20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вебсайти</a:t>
          </a:r>
          <a:r>
            <a:rPr lang="uk-UA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та виступи.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6084" y="108656"/>
        <a:ext cx="10303126" cy="841996"/>
      </dsp:txXfrm>
    </dsp:sp>
    <dsp:sp modelId="{9899AE58-882B-4BAC-A573-95B3D48BA10E}">
      <dsp:nvSpPr>
        <dsp:cNvPr id="0" name=""/>
        <dsp:cNvSpPr/>
      </dsp:nvSpPr>
      <dsp:spPr>
        <a:xfrm>
          <a:off x="2845" y="187417"/>
          <a:ext cx="684474" cy="684474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C17AB-066A-4064-BBAD-F9155DC9617D}">
      <dsp:nvSpPr>
        <dsp:cNvPr id="0" name=""/>
        <dsp:cNvSpPr/>
      </dsp:nvSpPr>
      <dsp:spPr>
        <a:xfrm>
          <a:off x="677396" y="922789"/>
          <a:ext cx="9838203" cy="8562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64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ЗМІ:друковані</a:t>
          </a:r>
          <a:r>
            <a:rPr lang="ru-RU" sz="24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4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газети</a:t>
          </a:r>
          <a:r>
            <a:rPr lang="ru-RU" sz="24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журнали</a:t>
          </a:r>
          <a:r>
            <a:rPr lang="ru-RU" sz="24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4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радіо</a:t>
          </a:r>
          <a:r>
            <a:rPr lang="ru-RU" sz="24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та </a:t>
          </a:r>
          <a:r>
            <a:rPr lang="ru-RU" sz="24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телебачення</a:t>
          </a:r>
          <a:r>
            <a:rPr lang="ru-RU" sz="24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7396" y="922789"/>
        <a:ext cx="9838203" cy="856261"/>
      </dsp:txXfrm>
    </dsp:sp>
    <dsp:sp modelId="{67A32946-2366-4F9B-B887-8C35B2EF1D57}">
      <dsp:nvSpPr>
        <dsp:cNvPr id="0" name=""/>
        <dsp:cNvSpPr/>
      </dsp:nvSpPr>
      <dsp:spPr>
        <a:xfrm>
          <a:off x="324380" y="1025780"/>
          <a:ext cx="684474" cy="68447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CD4DAA-474B-4132-A9DD-B798718707D8}">
      <dsp:nvSpPr>
        <dsp:cNvPr id="0" name=""/>
        <dsp:cNvSpPr/>
      </dsp:nvSpPr>
      <dsp:spPr>
        <a:xfrm>
          <a:off x="990743" y="1761689"/>
          <a:ext cx="9522107" cy="86821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6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Інтернет</a:t>
          </a:r>
          <a:r>
            <a:rPr lang="ru-RU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: онлайн-</a:t>
          </a:r>
          <a:r>
            <a:rPr lang="ru-RU" sz="20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публікації</a:t>
          </a:r>
          <a:r>
            <a:rPr lang="ru-RU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блоги, </a:t>
          </a:r>
          <a:r>
            <a:rPr lang="ru-RU" sz="20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дискусійні</a:t>
          </a:r>
          <a:r>
            <a:rPr lang="ru-RU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групи</a:t>
          </a:r>
          <a:r>
            <a:rPr lang="ru-RU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медіа</a:t>
          </a:r>
          <a:r>
            <a:rPr lang="ru-RU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0" i="0" kern="1200" dirty="0" err="1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громадян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0743" y="1761689"/>
        <a:ext cx="9522107" cy="868214"/>
      </dsp:txXfrm>
    </dsp:sp>
    <dsp:sp modelId="{E981F2E9-E69B-426F-A11D-463A7B09D7F7}">
      <dsp:nvSpPr>
        <dsp:cNvPr id="0" name=""/>
        <dsp:cNvSpPr/>
      </dsp:nvSpPr>
      <dsp:spPr>
        <a:xfrm>
          <a:off x="659233" y="1829948"/>
          <a:ext cx="684474" cy="68447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35703-90E9-48EF-A7A5-7B0A8B6A8B1D}">
      <dsp:nvSpPr>
        <dsp:cNvPr id="0" name=""/>
        <dsp:cNvSpPr/>
      </dsp:nvSpPr>
      <dsp:spPr>
        <a:xfrm>
          <a:off x="858831" y="2608979"/>
          <a:ext cx="9654019" cy="76790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6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000" b="1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Сіра література</a:t>
          </a:r>
          <a:r>
            <a:rPr lang="uk-UA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(</a:t>
          </a:r>
          <a:r>
            <a:rPr lang="en-US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Grey literature), </a:t>
          </a:r>
          <a:r>
            <a:rPr lang="uk-UA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технічні звіти, препринти, патенти, робочі документи, ділові документи, неопубліковані роботи та інформаційні бюлетені.</a:t>
          </a:r>
        </a:p>
      </dsp:txBody>
      <dsp:txXfrm>
        <a:off x="858831" y="2608979"/>
        <a:ext cx="9654019" cy="767903"/>
      </dsp:txXfrm>
    </dsp:sp>
    <dsp:sp modelId="{0AE5F054-FE04-48DB-9146-200394B5EB39}">
      <dsp:nvSpPr>
        <dsp:cNvPr id="0" name=""/>
        <dsp:cNvSpPr/>
      </dsp:nvSpPr>
      <dsp:spPr>
        <a:xfrm>
          <a:off x="651611" y="2650693"/>
          <a:ext cx="699717" cy="684474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6256F6-717C-4DFD-8D86-D3E6C72B2FA6}">
      <dsp:nvSpPr>
        <dsp:cNvPr id="0" name=""/>
        <dsp:cNvSpPr/>
      </dsp:nvSpPr>
      <dsp:spPr>
        <a:xfrm>
          <a:off x="651022" y="3397543"/>
          <a:ext cx="9863672" cy="833306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64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000" b="1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Комерційні дані</a:t>
          </a:r>
          <a:r>
            <a:rPr lang="uk-UA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(</a:t>
          </a:r>
          <a:r>
            <a:rPr lang="en-US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Commercial Data), </a:t>
          </a:r>
          <a:r>
            <a:rPr lang="uk-UA" sz="20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комерційні зображення, фінансові та промислові оцінки, бази даних.</a:t>
          </a:r>
        </a:p>
      </dsp:txBody>
      <dsp:txXfrm>
        <a:off x="651022" y="3397543"/>
        <a:ext cx="9863672" cy="833306"/>
      </dsp:txXfrm>
    </dsp:sp>
    <dsp:sp modelId="{AE94CE42-CF59-4F5F-A720-A386235ED2C1}">
      <dsp:nvSpPr>
        <dsp:cNvPr id="0" name=""/>
        <dsp:cNvSpPr/>
      </dsp:nvSpPr>
      <dsp:spPr>
        <a:xfrm>
          <a:off x="386154" y="3471959"/>
          <a:ext cx="684474" cy="684474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47415-253A-4CF1-8B39-66CFEAFA6019}">
      <dsp:nvSpPr>
        <dsp:cNvPr id="0" name=""/>
        <dsp:cNvSpPr/>
      </dsp:nvSpPr>
      <dsp:spPr>
        <a:xfrm>
          <a:off x="346085" y="4255921"/>
          <a:ext cx="10169491" cy="945253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4641" tIns="60960" rIns="60960" bIns="6096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uk-UA" sz="2400" b="1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Професійні та академічні публікації</a:t>
          </a:r>
          <a:r>
            <a:rPr lang="uk-UA" sz="24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 (</a:t>
          </a:r>
          <a:r>
            <a:rPr lang="en-US" sz="24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Professional and Academic Publications), </a:t>
          </a:r>
          <a:r>
            <a:rPr lang="uk-UA" sz="2400" b="0" i="0" kern="1200" dirty="0">
              <a:solidFill>
                <a:srgbClr val="2021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інформація, отримана з журналів, конференцій, симпозіумів, наукових праць, дисертацій та тез.</a:t>
          </a:r>
        </a:p>
      </dsp:txBody>
      <dsp:txXfrm>
        <a:off x="346085" y="4255921"/>
        <a:ext cx="10169491" cy="945253"/>
      </dsp:txXfrm>
    </dsp:sp>
    <dsp:sp modelId="{33720DCD-2BAE-4DEE-8E45-C370E1D0120A}">
      <dsp:nvSpPr>
        <dsp:cNvPr id="0" name=""/>
        <dsp:cNvSpPr/>
      </dsp:nvSpPr>
      <dsp:spPr>
        <a:xfrm>
          <a:off x="2845" y="4293224"/>
          <a:ext cx="684474" cy="684474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02D27-DDCE-4DF2-A85A-13011E34F5BC}">
      <dsp:nvSpPr>
        <dsp:cNvPr id="0" name=""/>
        <dsp:cNvSpPr/>
      </dsp:nvSpPr>
      <dsp:spPr>
        <a:xfrm>
          <a:off x="2107" y="207346"/>
          <a:ext cx="3840421" cy="267445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1800" b="1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Захист від дезінформації та маніпуляцій:</a:t>
          </a:r>
          <a:r>
            <a:rPr lang="uk-UA" sz="18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У цифрову епоху інформація поширюється блискавично, і відрізнити правду від фейку стає все складніше. Розвинена кіберкультура допомагає громадянам критично оцінювати інформацію, розпізнавати пропаганду та не піддаватися маніпуляціям, що є фундаментом для формування зваженої громадянської позиції.</a:t>
          </a:r>
          <a:endParaRPr lang="uk-UA" sz="1800" kern="1200" dirty="0">
            <a:solidFill>
              <a:schemeClr val="accent5">
                <a:lumMod val="50000"/>
              </a:schemeClr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2107" y="207346"/>
        <a:ext cx="3840421" cy="2674459"/>
      </dsp:txXfrm>
    </dsp:sp>
    <dsp:sp modelId="{7E3E12A1-D0E4-4E27-8270-8C9B7BE07DD4}">
      <dsp:nvSpPr>
        <dsp:cNvPr id="0" name=""/>
        <dsp:cNvSpPr/>
      </dsp:nvSpPr>
      <dsp:spPr>
        <a:xfrm>
          <a:off x="4122212" y="75557"/>
          <a:ext cx="3305666" cy="293803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Захист особистих даних:</a:t>
          </a:r>
          <a:r>
            <a:rPr lang="uk-UA" sz="1800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Зростання кількості онлайн-сервісів та цифрових взаємодій підвищує ризик витоку персональних даних. Розуміння принципів </a:t>
          </a:r>
          <a:r>
            <a:rPr lang="uk-UA" sz="1800" kern="1200" noProof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кібербезпеки </a:t>
          </a:r>
          <a:r>
            <a:rPr lang="uk-UA" sz="1800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дозволяє громадянам захищати свою конфіденційність, запобігаючи шахрайству, ідентифікаційним крадіжкам та іншим зловживанням</a:t>
          </a:r>
          <a:endParaRPr lang="uk-UA" sz="18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122212" y="75557"/>
        <a:ext cx="3305666" cy="2938038"/>
      </dsp:txXfrm>
    </dsp:sp>
    <dsp:sp modelId="{28D6E153-2804-420C-AC85-FC5CCAA12C94}">
      <dsp:nvSpPr>
        <dsp:cNvPr id="0" name=""/>
        <dsp:cNvSpPr/>
      </dsp:nvSpPr>
      <dsp:spPr>
        <a:xfrm>
          <a:off x="7707562" y="204779"/>
          <a:ext cx="4211086" cy="267959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Стійкість критичної інфраструктури:</a:t>
          </a:r>
          <a:r>
            <a:rPr lang="uk-UA" sz="18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Багато аспектів повсякденного життя, від електромереж до банківських систем, залежать від цифрової інфраструктури. Свідома поведінка громадян у кіберпросторі, наприклад, повідомлення про підозрілі дії або дотримання правил </a:t>
          </a:r>
          <a:r>
            <a:rPr lang="uk-UA" sz="1800" kern="1200" noProof="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кібергігієни, </a:t>
          </a:r>
          <a:r>
            <a:rPr lang="uk-UA" sz="1800" kern="12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допомагає загальній стійкості цієї інфраструктури</a:t>
          </a:r>
          <a:endParaRPr lang="uk-UA" sz="18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7707562" y="204779"/>
        <a:ext cx="4211086" cy="2679594"/>
      </dsp:txXfrm>
    </dsp:sp>
    <dsp:sp modelId="{A57D801D-F6BD-4C14-9592-DD04C944DA49}">
      <dsp:nvSpPr>
        <dsp:cNvPr id="0" name=""/>
        <dsp:cNvSpPr/>
      </dsp:nvSpPr>
      <dsp:spPr>
        <a:xfrm>
          <a:off x="202123" y="3315833"/>
          <a:ext cx="3828730" cy="22486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b="1" kern="12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Зміцнення демократичних інститутів:</a:t>
          </a:r>
          <a:r>
            <a:rPr lang="uk-UA" sz="1800" kern="12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Кібератаки можуть бути спрямовані на порушення роботи державних органів, виборчих систем та інших демократичних інститутів. Свідома та відповідальна громадянська позиція, що включає елементи </a:t>
          </a:r>
          <a:r>
            <a:rPr lang="uk-UA" sz="1800" kern="1200" noProof="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кібербезпеки,</a:t>
          </a:r>
          <a:r>
            <a:rPr lang="uk-UA" sz="1800" kern="12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сприяє захисту цих інститутів</a:t>
          </a:r>
          <a:endParaRPr lang="uk-UA" sz="18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2123" y="3315833"/>
        <a:ext cx="3828730" cy="2248623"/>
      </dsp:txXfrm>
    </dsp:sp>
    <dsp:sp modelId="{59EBDE2E-05DC-4453-B62F-A5AFAE265F53}">
      <dsp:nvSpPr>
        <dsp:cNvPr id="0" name=""/>
        <dsp:cNvSpPr/>
      </dsp:nvSpPr>
      <dsp:spPr>
        <a:xfrm>
          <a:off x="4310537" y="3293279"/>
          <a:ext cx="3221229" cy="229373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Протидія кіберзлочинності:</a:t>
          </a:r>
          <a:r>
            <a:rPr lang="uk-UA" sz="2000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Підвищення обізнаності громадян щодо </a:t>
          </a:r>
          <a:r>
            <a:rPr lang="uk-UA" sz="2000" kern="1200" noProof="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кіберзагроз</a:t>
          </a:r>
          <a:r>
            <a:rPr lang="uk-UA" sz="2000" kern="1200" dirty="0">
              <a:solidFill>
                <a:schemeClr val="accent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(фішинг, шкідливе ПЗ, онлайн-шахрайство) робить їх менш вразливими до атак і зменшує кількість успішних кіберзлочинів</a:t>
          </a:r>
          <a:endParaRPr lang="uk-UA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310537" y="3293279"/>
        <a:ext cx="3221229" cy="2293731"/>
      </dsp:txXfrm>
    </dsp:sp>
    <dsp:sp modelId="{19B5EC10-C9DB-4FF3-90BA-DBD748E2CB09}">
      <dsp:nvSpPr>
        <dsp:cNvPr id="0" name=""/>
        <dsp:cNvSpPr/>
      </dsp:nvSpPr>
      <dsp:spPr>
        <a:xfrm>
          <a:off x="7811450" y="3293279"/>
          <a:ext cx="3907182" cy="2293731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anose="05050102010706020507" pitchFamily="18" charset="2"/>
            <a:buNone/>
          </a:pPr>
          <a:r>
            <a:rPr lang="uk-UA" sz="1800" b="1" kern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Формування "цифрового громадянства":</a:t>
          </a:r>
          <a:r>
            <a:rPr lang="uk-UA" sz="1800" kern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800" kern="1200" noProof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Кібербезпека </a:t>
          </a:r>
          <a:r>
            <a:rPr lang="uk-UA" sz="1800" kern="1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є невід'ємною частиною поняття "цифрового громадянства", яке охоплює не лише навички користування цифровими технологіями, але й розуміння їх впливу на суспільство, етику та безпеку в онлайн-середовищі</a:t>
          </a:r>
          <a:r>
            <a:rPr lang="uk-UA" sz="15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uk-UA" sz="15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7811450" y="3293279"/>
        <a:ext cx="3907182" cy="22937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66931-2F7B-4A3F-8F94-60758287F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0E57714-F8EE-40AC-AF8B-1F4C7DC6A1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FD18D6-F3ED-47A3-9887-1A369288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9E3EC3-F902-4B90-A850-96BF219EB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7FE71A-12EA-47DE-B046-60B9C517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5614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BA19BA-CF3D-4A24-B914-511343332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DD13417-237C-4E9D-8412-135B3EE88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88A91C-DB3B-4B94-91C4-8C609F38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BCD03DE-B247-45A6-8E06-57028443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6AA54-57EC-4003-AAF0-9706E29D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849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0A788C2-606E-4165-A8C1-88A59EB972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E9E056-CC0E-4A7E-83A2-5420A0624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5C87996-C64E-4D4B-ACCD-7F647E934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66C6E0D-B9C7-46DD-8578-2C966236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076F504-3AF6-4F77-A092-00880DA7E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453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9E5E-C4D5-4000-82E4-E47D07663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231E6B-CB1F-4DD0-81C6-0D2D41773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6784776-3FD6-45DA-9274-A31D0C13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BEDD695-61D3-4E58-B2B1-E2A2F5B25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BFFFCD-2E65-4447-99AC-E6FE80A4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153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2F42A-35E4-45E4-8E60-07BE4B9D0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222D6B3-81D7-4855-A5DC-61DD1DC0A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DF49008-FBC4-4E2C-B29C-8743EA0EF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49F172C-8789-429F-824D-322EAC923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9DDB23-80F6-4EB0-9464-75D0AAFD2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405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BBE38-7014-4C33-809A-BB346C672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DBA7470-EAC6-4275-938F-11C292C0AD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70DCE18-B54D-4015-B4D9-02278D35A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531844C-B96E-4D40-A709-E1E41DDAD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B4D3717-083F-44C1-A133-F42C6ADDB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7BBF63F-BF51-4AF6-8562-54A80AF7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3268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E689D-19AC-4E3E-ACAE-C9596EC6A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F306589-7386-4C52-A82E-51094DEE2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24F15D-26BA-42CF-985D-C20C7EE81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6BEADD-42BD-4C11-AAD1-153E071A0B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DC53C56-3993-4E1D-8037-5F4D713F2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26B3471-A8AB-4870-ABCD-4997EF99A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1377958-EFD7-4CC6-844E-02A219615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6B11364-CC5F-4B82-A696-8F214DF90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6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B9735A-CEA1-43DA-98DD-7FECBD34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7651122-F851-4C1B-8840-CECE6C6AB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8AE1757-3045-4F8C-A4FB-5FF8DE761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3FF9A5D-8293-434D-B895-9ED1FA97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520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A0D3341-8351-4F84-AE3C-361982FB9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A307031-395B-4807-A1D5-CBB36EA2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F839E3A-CCEF-4EE0-9389-53A194832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740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EEA968-AE62-4FCD-BCF5-C76676F2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9849F36-646C-4021-8296-DB6BCC823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4185044-9442-4C78-ADD6-2D0929405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90F116-2637-4C1A-92FE-58DDF5FAC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0F9F6B4-F751-49F6-BB91-9C70485C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A0E7D35-8964-4AF1-B3E4-7529DBC8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588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AEC6A-E04A-4646-B8E1-ED83662B1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3BCF1F-BB6A-40BF-871F-5DE7393CE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865AA00-EA20-4738-8AD2-1B856AB77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6193AB-2AB7-49BF-932A-830714FCD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55C3A27-8B1E-41B9-856A-494E35BF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144DF99-4A58-4A67-99AC-425C3263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3875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04C37B8-F0A4-4DB9-83F3-06224B3F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E3EF8B-F9A3-450C-9EF4-EC083E47A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EAD0C2D-9E94-49B9-99B1-937510EF6E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F9A1-BDCC-4E09-904B-81BFE15A444F}" type="datetimeFigureOut">
              <a:rPr lang="uk-UA" smtClean="0"/>
              <a:t>26.08.2025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C472FBB-C9BA-42BD-B55F-5D95DF3FBB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946E88-9BB6-41EE-9FFD-3DCC8CBF3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7A112-97FF-4658-A6D4-823DA47443A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785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1A881A-B7DD-4A54-B2AB-6AEEAD0914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0941"/>
          <a:stretch/>
        </p:blipFill>
        <p:spPr>
          <a:xfrm>
            <a:off x="0" y="113251"/>
            <a:ext cx="2340528" cy="6744749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EF70EACF-67E2-467D-9645-459DA3C73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1555" y="113251"/>
            <a:ext cx="4974514" cy="2189393"/>
          </a:xfrm>
        </p:spPr>
        <p:txBody>
          <a:bodyPr>
            <a:normAutofit fontScale="9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Pts val="1000"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Культура має два крила — збереження й примноження. </a:t>
            </a:r>
            <a:b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Примноження культури є мірилом цивілізаційного процесу</a:t>
            </a:r>
            <a:b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Лесь Танюк</a:t>
            </a:r>
            <a:b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 – це форма нашого життя, життя культурного й </a:t>
            </a:r>
            <a:b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національного, це форма національного організування</a:t>
            </a:r>
            <a:br>
              <a:rPr kumimoji="0" lang="uk-UA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uk-UA" sz="1100" b="0" i="1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Іван Огієнко</a:t>
            </a:r>
            <a:r>
              <a:rPr kumimoji="0" lang="uk-UA" sz="11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uk-U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52CC87-A654-4D87-9CB8-A4062E432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81385"/>
            <a:ext cx="51417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>
              <a:solidFill>
                <a:srgbClr val="001D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solidFill>
                <a:srgbClr val="001D3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i="1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935D0990-DE65-44E9-B039-2F5DF525D7E5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748169" y="2667768"/>
            <a:ext cx="6318635" cy="396376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sz="48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7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 культура:</a:t>
            </a:r>
          </a:p>
          <a:p>
            <a:pPr marL="0" indent="0">
              <a:buNone/>
            </a:pPr>
            <a:r>
              <a:rPr lang="uk-UA" sz="7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73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 та інновації</a:t>
            </a:r>
          </a:p>
          <a:p>
            <a:pPr marL="0" indent="0">
              <a:buNone/>
            </a:pPr>
            <a:endParaRPr lang="uk-UA" sz="4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4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4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4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48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Консультант К. </a:t>
            </a:r>
            <a:r>
              <a:rPr lang="uk-UA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Маліцька</a:t>
            </a:r>
            <a:endParaRPr lang="uk-UA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43CB55-C09A-4B52-8589-03710306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043" y="113251"/>
            <a:ext cx="2340528" cy="193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3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552BC14E-226C-4D7B-A802-CD56F3477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134" y="365125"/>
            <a:ext cx="8746919" cy="13255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uk-UA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ромадянська культура – </a:t>
            </a:r>
            <a:br>
              <a:rPr lang="uk-UA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складова української ідентичності</a:t>
            </a:r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EEA7DD94-CC51-4E4B-85EE-3D0F956A7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4811"/>
            <a:ext cx="3464653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формує світогляд;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визначає поведінку;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сприяє :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uk-UA" sz="280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збереженню культурної спадщини,  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uk-UA" sz="2800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 громадянського суспільства. </a:t>
            </a:r>
            <a:endParaRPr lang="uk-UA" sz="20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6D320451-7E3F-494F-BE0C-158DC922B2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7"/>
          <a:stretch/>
        </p:blipFill>
        <p:spPr>
          <a:xfrm>
            <a:off x="9940954" y="151002"/>
            <a:ext cx="2046913" cy="6568579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DF97B6-A2DF-4D5F-ACC3-37489FAB79FF}"/>
              </a:ext>
            </a:extLst>
          </p:cNvPr>
          <p:cNvSpPr txBox="1"/>
          <p:nvPr/>
        </p:nvSpPr>
        <p:spPr>
          <a:xfrm>
            <a:off x="5016617" y="1825625"/>
            <a:ext cx="4572000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i="1" u="none" strike="noStrike" baseline="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Громадянська культура 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“проекція” культури на сферу громадських відносин.</a:t>
            </a:r>
          </a:p>
          <a:p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Її складовими є мережа горизонтальних </a:t>
            </a:r>
            <a:r>
              <a:rPr lang="uk-UA" sz="24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зв’язків</a:t>
            </a:r>
            <a:r>
              <a:rPr lang="uk-UA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між рівними індивідами, їх асоціаціями, норми взаємності та довіра, навички колективних дій та почуття причетності до суспільних справ, обов’язку й відповідальності перед іншими людьми 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890584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20F86-B603-4E42-A13B-C7D87C1B7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3224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цінностей громадянської культури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256570-EF30-4A20-A08A-06E28D1E5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2730" y="1431343"/>
            <a:ext cx="6048463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Система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цінностей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громадянської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культури</a:t>
            </a: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державність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добробут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населення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національна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безпека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,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соціальний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порядок, </a:t>
            </a:r>
            <a:r>
              <a:rPr kumimoji="0" lang="ru-RU" sz="2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законність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рівність, відданість ідеалам свободи;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відповідальність перед собою, своєю сім’єю та суспільством;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побудова правової держави;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громадянський мир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5360D1D-288C-4147-8839-FDD4C2E580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86320" y="1627464"/>
            <a:ext cx="3254928" cy="407705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kumimoji="0" lang="uk-UA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Громадянська відповідальність –ядро цінностей -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це 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свідоме ставлення особистості як члена суспільства до його вимог, уміння відповідати за власне життя, дії, учинки</a:t>
            </a:r>
            <a:endParaRPr kumimoji="0" lang="uk-UA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D5F7BA-0A24-43F0-B961-00216510BE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08"/>
          <a:stretch/>
        </p:blipFill>
        <p:spPr>
          <a:xfrm>
            <a:off x="436228" y="5955674"/>
            <a:ext cx="11442583" cy="72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18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2003F-F2B1-4C1B-8408-3D918774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184" y="381903"/>
            <a:ext cx="8509231" cy="733833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О</a:t>
            </a:r>
            <a:r>
              <a:rPr lang="uk-UA" sz="4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сновні риси громадянської культури</a:t>
            </a:r>
            <a:endParaRPr lang="uk-UA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EEFCA26-A5FE-4767-9CE2-6064CC8D5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5895" y="1635853"/>
            <a:ext cx="5570288" cy="45411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−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переконаність громадян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 тому, що вони повинні брати участь у політиці, їх віра у свою здатність впливати на уряд і достатня для цього компетентність; </a:t>
            </a:r>
          </a:p>
          <a:p>
            <a:pPr marL="0" indent="0">
              <a:buNone/>
            </a:pP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−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потенційна політична активність громадян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готовність у разі потреби брати участь у політиці, яка поєднується з відносною політичною пасивністю і </a:t>
            </a:r>
            <a:r>
              <a:rPr lang="uk-UA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непріоритетністю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політичної сфери у їх житті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D1F51BD-5BB4-4017-B075-249B6D853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518407"/>
            <a:ext cx="4764946" cy="46585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віра політичних еліт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які ухвалюють політичні рішення, в силу і впливовість громадської думки та громадської участі; </a:t>
            </a:r>
          </a:p>
          <a:p>
            <a:pPr marL="0" indent="0">
              <a:buNone/>
            </a:pP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− прихильне ставлення громадян до існуючої політичної системи (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культура підтримки); </a:t>
            </a:r>
          </a:p>
          <a:p>
            <a:pPr marL="0" indent="0">
              <a:buNone/>
            </a:pP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− 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панування відносин взаємної довіри та співробітництва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між громадянами, поміркованості й здатності йти на компроміс і кооперацію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100F6AA-4D0E-4906-BADA-A7DD7FDC7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35" t="-209" r="7903" b="8721"/>
          <a:stretch/>
        </p:blipFill>
        <p:spPr>
          <a:xfrm>
            <a:off x="11610363" y="119543"/>
            <a:ext cx="581637" cy="664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1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0CB014-2E29-4619-B27B-00EA8C64E2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23"/>
          <a:stretch/>
        </p:blipFill>
        <p:spPr>
          <a:xfrm>
            <a:off x="167780" y="83890"/>
            <a:ext cx="1879134" cy="6774109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7556B43-C28C-420E-B1A7-233D86F07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368" y="365125"/>
            <a:ext cx="8585432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чого потрібна громадянська культура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8703D273-F1AC-430F-A25C-AADF9980D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9980" y="1825625"/>
            <a:ext cx="8823820" cy="4351338"/>
          </a:xfrm>
        </p:spPr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становлення громадянського суспільства як основи демократії та вияву свободи;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функціонування громадських інституцій;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панування цінностей громадянської культури;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громадянської та національної самоідентифіка</a:t>
            </a:r>
            <a:r>
              <a:rPr lang="uk-UA" dirty="0"/>
              <a:t>ції.</a:t>
            </a:r>
          </a:p>
          <a:p>
            <a:endParaRPr lang="uk-UA" dirty="0"/>
          </a:p>
          <a:p>
            <a:pPr marL="0" indent="0" algn="ctr">
              <a:buNone/>
            </a:pPr>
            <a:r>
              <a:rPr lang="uk-UA" b="1" dirty="0">
                <a:solidFill>
                  <a:srgbClr val="00B0F0"/>
                </a:solidFill>
              </a:rPr>
              <a:t>Громадянська культура, як елемент національної ідентичності, політичного простору -  є засобом подолання дестабілізації</a:t>
            </a:r>
          </a:p>
          <a:p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84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CE1A1-34A3-4ACD-A40C-2807A765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27" y="3735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Формування</a:t>
            </a:r>
            <a:r>
              <a:rPr lang="ru-RU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громадянської</a:t>
            </a:r>
            <a:r>
              <a:rPr lang="ru-RU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культури</a:t>
            </a:r>
            <a:r>
              <a:rPr lang="ru-RU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 - </a:t>
            </a:r>
            <a:r>
              <a:rPr lang="ru-RU" sz="32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засіб</a:t>
            </a:r>
            <a:r>
              <a:rPr lang="ru-RU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 для </a:t>
            </a:r>
            <a:r>
              <a:rPr lang="ru-RU" sz="32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створення</a:t>
            </a:r>
            <a:r>
              <a:rPr lang="ru-RU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ru-RU" sz="3200" b="1" i="0" u="none" strike="noStrike" baseline="0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особистості</a:t>
            </a:r>
            <a:r>
              <a:rPr lang="ru-RU" sz="3200" b="1" i="0" u="none" strike="noStrike" baseline="0" dirty="0">
                <a:solidFill>
                  <a:srgbClr val="00B050"/>
                </a:solidFill>
                <a:latin typeface="Times New Roman" panose="02020603050405020304" pitchFamily="18" charset="0"/>
              </a:rPr>
              <a:t> особливого типу </a:t>
            </a:r>
            <a:endParaRPr lang="uk-UA" sz="3200" b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FB7E63-FDA8-49FC-9515-AFD3D623A0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із високим рівнем  автономії від соціуму взагалі і від держави;</a:t>
            </a:r>
          </a:p>
          <a:p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здатністю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конструктивно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спілкуватися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іншими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особистостями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заради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суспільного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миру; </a:t>
            </a:r>
          </a:p>
          <a:p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високим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рівнем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громадянської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культури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здатної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вирішувати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суспільні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справи</a:t>
            </a:r>
            <a:r>
              <a:rPr lang="ru-RU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A40F388-2894-4B44-AB15-A2687EE197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77636" y="1825625"/>
            <a:ext cx="4676163" cy="4351338"/>
          </a:xfrm>
        </p:spPr>
        <p:txBody>
          <a:bodyPr>
            <a:normAutofit lnSpcReduction="10000"/>
          </a:bodyPr>
          <a:lstStyle/>
          <a:p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і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з розумінням ролі громади і своєї ролі в ній; </a:t>
            </a: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формованими 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</a:rPr>
              <a:t>якостями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довіри і толерантності, навичками громадянської діяльності </a:t>
            </a:r>
          </a:p>
          <a:p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E48323-3F38-4759-BF11-A4E27D8B0B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b="5359"/>
          <a:stretch/>
        </p:blipFill>
        <p:spPr>
          <a:xfrm>
            <a:off x="6390744" y="1522908"/>
            <a:ext cx="3486593" cy="204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7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2FEF8-CA1B-495F-A00E-EEFA54DA8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ормування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в молодого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покоління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громадянської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як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важливого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елемента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загальної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культури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суспільства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й </a:t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окремої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особистості</a:t>
            </a:r>
            <a:endParaRPr lang="uk-UA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4451B5F-E71C-45EA-9ADA-85D40F23FE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562" y="1825626"/>
            <a:ext cx="5533238" cy="4351338"/>
          </a:xfrm>
          <a:solidFill>
            <a:schemeClr val="bg2"/>
          </a:solidFill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Збірник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Рамок Ради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компетентностей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(2016) та Рекомендацій2006/962/ЄС  «Про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усього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05BC1A89-4986-4FDC-AD76-C5E049FA14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2312" y="1750124"/>
            <a:ext cx="3909270" cy="4351338"/>
          </a:xfrm>
        </p:spPr>
      </p:pic>
    </p:spTree>
    <p:extLst>
      <p:ext uri="{BB962C8B-B14F-4D97-AF65-F5344CB8AC3E}">
        <p14:creationId xmlns:p14="http://schemas.microsoft.com/office/powerpoint/2010/main" val="53211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8BD19A-8794-49B5-9370-047663E93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171" y="365125"/>
            <a:ext cx="6518246" cy="13255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</a:t>
            </a:r>
            <a:r>
              <a:rPr lang="uk-UA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</a:t>
            </a:r>
            <a:r>
              <a:rPr lang="uk-UA" sz="3200" dirty="0"/>
              <a:t> </a:t>
            </a: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громадянська освіченість, </a:t>
            </a:r>
            <a:r>
              <a:rPr kumimoji="0" lang="uk-UA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компетентність,відповідальність</a:t>
            </a:r>
            <a:endParaRPr lang="uk-UA" sz="320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ADB415-66B0-4876-821F-F5B7DC012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7079" y="1825625"/>
            <a:ext cx="6448337" cy="435133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uk-UA" sz="3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СТОРОНИ</a:t>
            </a:r>
          </a:p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Швидка обробка даних, пошук інформації;</a:t>
            </a:r>
          </a:p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автоматизація;</a:t>
            </a:r>
          </a:p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адаптивність і навчання;</a:t>
            </a:r>
          </a:p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 до занять;</a:t>
            </a:r>
          </a:p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віртуальність, інтерактивна візуалізація;</a:t>
            </a:r>
          </a:p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ризиків, уникнення помилок;</a:t>
            </a:r>
          </a:p>
          <a:p>
            <a:r>
              <a:rPr lang="uk-UA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працездатність.</a:t>
            </a:r>
          </a:p>
          <a:p>
            <a:pPr marL="0" indent="0">
              <a:buNone/>
            </a:pPr>
            <a:endParaRPr lang="uk-UA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Популярні сервіси: </a:t>
            </a:r>
            <a:r>
              <a:rPr lang="en-US" sz="5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ChatGPT</a:t>
            </a:r>
            <a:r>
              <a:rPr lang="uk-UA" sz="5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5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Grammarly, Bard Google, </a:t>
            </a:r>
            <a:r>
              <a:rPr lang="en-US" sz="5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Midjourney</a:t>
            </a:r>
            <a:r>
              <a:rPr lang="en-US" sz="5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Notion AI </a:t>
            </a:r>
            <a:r>
              <a:rPr lang="uk-UA" sz="5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 </a:t>
            </a:r>
            <a:r>
              <a:rPr lang="en-US" sz="5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Stable Diffusion </a:t>
            </a:r>
            <a:endParaRPr lang="uk-UA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39DA88A-5630-4525-93FB-EA32185A5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481" y="3429000"/>
            <a:ext cx="4236439" cy="27479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45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 сторони ШІ</a:t>
            </a:r>
          </a:p>
          <a:p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високі затрати;</a:t>
            </a:r>
          </a:p>
          <a:p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нульова творчість;</a:t>
            </a:r>
          </a:p>
          <a:p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ріст безробіття;</a:t>
            </a:r>
          </a:p>
          <a:p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лінощі;</a:t>
            </a:r>
          </a:p>
          <a:p>
            <a:r>
              <a:rPr lang="uk-UA" sz="7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поліпшення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86EFF2-489E-4AB4-80B3-F8CA1FC28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589" y="365125"/>
            <a:ext cx="4471331" cy="26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1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C0D3D-5DAE-48DB-A94C-4508DED58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0669"/>
            <a:ext cx="10109433" cy="738230"/>
          </a:xfrm>
        </p:spPr>
        <p:txBody>
          <a:bodyPr/>
          <a:lstStyle/>
          <a:p>
            <a:pPr algn="ctr"/>
            <a:r>
              <a:rPr lang="uk-UA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ШІ- </a:t>
            </a:r>
            <a:r>
              <a:rPr lang="uk-UA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священник на сповіді</a:t>
            </a:r>
            <a:r>
              <a:rPr lang="uk-UA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…»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C02D945D-C76D-4C06-A10A-DB6987696A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238750"/>
              </p:ext>
            </p:extLst>
          </p:nvPr>
        </p:nvGraphicFramePr>
        <p:xfrm>
          <a:off x="209725" y="759968"/>
          <a:ext cx="10745598" cy="59260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993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B13E7D-FB58-4104-8C90-E4FF8061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9513116" cy="70027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OSINT- </a:t>
            </a:r>
            <a:r>
              <a:rPr lang="uk-UA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озвідка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B4AA02-3369-430B-8A8E-15BBA0DF03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9633" y="1400961"/>
            <a:ext cx="5626217" cy="493539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«90% </a:t>
            </a:r>
            <a:r>
              <a:rPr lang="ru-RU" sz="2000" b="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розвідданих</a:t>
            </a: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приходить </a:t>
            </a:r>
            <a:r>
              <a:rPr lang="ru-RU" sz="2000" b="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відкритих</a:t>
            </a: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джерел</a:t>
            </a: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b="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10 % — </a:t>
            </a:r>
            <a:r>
              <a:rPr lang="ru-RU" sz="2000" b="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роботі</a:t>
            </a: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1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агентури</a:t>
            </a:r>
            <a:r>
              <a:rPr lang="ru-RU" sz="2000" b="0" i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Самуель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Вілсон</a:t>
            </a:r>
            <a:r>
              <a:rPr lang="ru-RU" sz="20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США</a:t>
            </a:r>
          </a:p>
          <a:p>
            <a:pPr marL="0" indent="0">
              <a:buNone/>
            </a:pP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0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OSINT</a:t>
            </a:r>
            <a:r>
              <a:rPr lang="uk-UA" sz="20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використовується </a:t>
            </a:r>
            <a:r>
              <a:rPr lang="uk-UA" sz="20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0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ухвалення рішень у сфері </a:t>
            </a:r>
            <a:r>
              <a:rPr lang="uk-UA" sz="2000" b="1" i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оборони та безпеки, розслідувань </a:t>
            </a:r>
            <a:r>
              <a:rPr lang="uk-UA" sz="2000" b="0" i="0" dirty="0">
                <a:solidFill>
                  <a:srgbClr val="040C2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r>
              <a:rPr lang="uk-UA" sz="20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uk-UA" sz="2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OSINT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474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20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2000" b="0" i="0" dirty="0">
                <a:solidFill>
                  <a:srgbClr val="47474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пошук інформації, її реєстрація, облік та аналіз, аналітико-синтетичну переробка первинної інформації, зберігання й розповсюдження інформації, забезпечення безпеки інформації та презентація результатів досліджень.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4A2C96C-A1D1-4A14-9B72-E60A8F3DD5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1193" y="4865615"/>
            <a:ext cx="5201175" cy="18455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нформаційна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важлива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викладати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в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небезпечно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BBA381-D27E-4F6B-B251-0DD54CA004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7"/>
          <a:stretch/>
        </p:blipFill>
        <p:spPr>
          <a:xfrm>
            <a:off x="10248551" y="86089"/>
            <a:ext cx="1663816" cy="19586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85CE110-D431-4D50-8B22-1DD417E13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1"/>
          <a:stretch/>
        </p:blipFill>
        <p:spPr>
          <a:xfrm>
            <a:off x="6286152" y="2079602"/>
            <a:ext cx="5759042" cy="266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054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EE0D5DB-30EA-4893-9FF5-69D782A66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975" y="381904"/>
            <a:ext cx="5910045" cy="1027446"/>
          </a:xfrm>
        </p:spPr>
        <p:txBody>
          <a:bodyPr/>
          <a:lstStyle/>
          <a:p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для розвідки</a:t>
            </a:r>
          </a:p>
        </p:txBody>
      </p:sp>
      <p:graphicFrame>
        <p:nvGraphicFramePr>
          <p:cNvPr id="7" name="Місце для вмісту 6">
            <a:extLst>
              <a:ext uri="{FF2B5EF4-FFF2-40B4-BE49-F238E27FC236}">
                <a16:creationId xmlns:a16="http://schemas.microsoft.com/office/drawing/2014/main" id="{5935B7D5-4C7D-4F24-A2D5-CEB8A44635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831316"/>
              </p:ext>
            </p:extLst>
          </p:nvPr>
        </p:nvGraphicFramePr>
        <p:xfrm>
          <a:off x="838200" y="1409350"/>
          <a:ext cx="10515600" cy="5201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55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0FABC7-0E0B-46E7-8BF9-C849C4B7D3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606"/>
          <a:stretch/>
        </p:blipFill>
        <p:spPr>
          <a:xfrm>
            <a:off x="0" y="0"/>
            <a:ext cx="102345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877B9D-8F71-4F77-B353-EA970580D5DF}"/>
              </a:ext>
            </a:extLst>
          </p:cNvPr>
          <p:cNvSpPr txBox="1"/>
          <p:nvPr/>
        </p:nvSpPr>
        <p:spPr>
          <a:xfrm>
            <a:off x="1384183" y="928702"/>
            <a:ext cx="10528183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uk-UA" sz="2800" b="1" dirty="0">
                <a:solidFill>
                  <a:srgbClr val="002060"/>
                </a:solidFill>
                <a:latin typeface="TimesNewRomanPSMT"/>
              </a:rPr>
              <a:t>С</a:t>
            </a:r>
            <a:r>
              <a:rPr lang="uk-UA" sz="2800" b="1" i="0" u="none" strike="noStrike" baseline="0" dirty="0">
                <a:solidFill>
                  <a:srgbClr val="002060"/>
                </a:solidFill>
                <a:latin typeface="TimesNewRomanPSMT"/>
              </a:rPr>
              <a:t>оціальна та </a:t>
            </a:r>
            <a:r>
              <a:rPr lang="ru-RU" sz="2800" b="1" i="0" u="none" strike="noStrike" baseline="0" dirty="0" err="1">
                <a:solidFill>
                  <a:srgbClr val="002060"/>
                </a:solidFill>
                <a:latin typeface="TimesNewRomanPSMT"/>
              </a:rPr>
              <a:t>громадянська</a:t>
            </a:r>
            <a:r>
              <a:rPr lang="ru-RU" sz="2800" b="1" i="0" u="none" strike="noStrike" baseline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800" b="1" i="0" u="none" strike="noStrike" baseline="0" dirty="0" err="1">
                <a:solidFill>
                  <a:srgbClr val="002060"/>
                </a:solidFill>
                <a:latin typeface="TimesNewRomanPSMT"/>
              </a:rPr>
              <a:t>компетентності</a:t>
            </a:r>
            <a:r>
              <a:rPr lang="ru-RU" sz="2800" b="1" i="0" u="none" strike="noStrike" baseline="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800" b="1" i="0" u="none" strike="noStrike" baseline="0" dirty="0" err="1">
                <a:solidFill>
                  <a:srgbClr val="002060"/>
                </a:solidFill>
                <a:latin typeface="TimesNewRomanPSMT"/>
              </a:rPr>
              <a:t>визначаються</a:t>
            </a:r>
            <a:r>
              <a:rPr lang="ru-RU" sz="2800" b="1" i="0" u="none" strike="noStrike" baseline="0" dirty="0">
                <a:solidFill>
                  <a:srgbClr val="002060"/>
                </a:solidFill>
                <a:latin typeface="TimesNewRomanPSMT"/>
              </a:rPr>
              <a:t> як</a:t>
            </a:r>
          </a:p>
          <a:p>
            <a:pPr algn="l"/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3600" dirty="0">
                <a:latin typeface="TimesNewRomanPSMT"/>
              </a:rPr>
              <a:t>«</a:t>
            </a:r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усі</a:t>
            </a:r>
            <a:r>
              <a:rPr lang="ru-RU" sz="3600" b="0" i="1" u="none" strike="noStrike" baseline="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форми поведінки, потрібні</a:t>
            </a:r>
            <a:r>
              <a:rPr lang="uk-UA" sz="3600" i="1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для ефективної </a:t>
            </a:r>
            <a:r>
              <a:rPr lang="ru-RU" sz="3600" b="0" i="1" u="none" strike="noStrike" baseline="0" dirty="0">
                <a:solidFill>
                  <a:srgbClr val="0070C0"/>
                </a:solidFill>
                <a:latin typeface="TimesNewRomanPSMT"/>
              </a:rPr>
              <a:t>та </a:t>
            </a:r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конструктивної   участі у громадському житті, в сім'ї, на роботі; </a:t>
            </a:r>
          </a:p>
          <a:p>
            <a:pPr algn="l"/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уміння працювати з іншими </a:t>
            </a:r>
            <a:r>
              <a:rPr lang="ru-RU" sz="3600" b="0" i="1" u="none" strike="noStrike" baseline="0" dirty="0">
                <a:solidFill>
                  <a:srgbClr val="0070C0"/>
                </a:solidFill>
                <a:latin typeface="TimesNewRomanPSMT"/>
              </a:rPr>
              <a:t>на результат;</a:t>
            </a:r>
          </a:p>
          <a:p>
            <a:pPr algn="l"/>
            <a:r>
              <a:rPr lang="ru-RU" sz="3600" b="0" i="1" u="none" strike="noStrike" baseline="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попереджати і розв'язувати</a:t>
            </a:r>
            <a:r>
              <a:rPr lang="uk-UA" sz="3600" i="1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конфлікти, досягати компромісів;</a:t>
            </a:r>
          </a:p>
          <a:p>
            <a:pPr algn="l"/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 повага до закону, дотримання </a:t>
            </a:r>
            <a:r>
              <a:rPr lang="ru-RU" sz="3600" b="0" i="1" u="none" strike="noStrike" baseline="0" dirty="0">
                <a:solidFill>
                  <a:srgbClr val="0070C0"/>
                </a:solidFill>
                <a:latin typeface="TimesNewRomanPSMT"/>
              </a:rPr>
              <a:t>прав </a:t>
            </a:r>
            <a:r>
              <a:rPr lang="ru-RU" sz="3600" b="0" i="1" u="none" strike="noStrike" baseline="0" dirty="0" err="1">
                <a:solidFill>
                  <a:srgbClr val="0070C0"/>
                </a:solidFill>
                <a:latin typeface="TimesNewRomanPSMT"/>
              </a:rPr>
              <a:t>людини</a:t>
            </a:r>
            <a:r>
              <a:rPr lang="ru-RU" sz="3600" b="0" i="1" u="none" strike="noStrike" baseline="0" dirty="0">
                <a:solidFill>
                  <a:srgbClr val="0070C0"/>
                </a:solidFill>
                <a:latin typeface="TimesNewRomanPSMT"/>
              </a:rPr>
              <a:t> і </a:t>
            </a:r>
            <a:r>
              <a:rPr lang="uk-UA" sz="3600" b="0" i="1" u="none" strike="noStrike" baseline="0" dirty="0">
                <a:solidFill>
                  <a:srgbClr val="0070C0"/>
                </a:solidFill>
                <a:latin typeface="TimesNewRomanPSMT"/>
              </a:rPr>
              <a:t>підтримка соціокультурного різноманіття</a:t>
            </a:r>
            <a:r>
              <a:rPr lang="uk-UA" sz="3600" b="0" i="0" u="none" strike="noStrike" baseline="0" dirty="0">
                <a:latin typeface="TimesNewRomanPSMT"/>
              </a:rPr>
              <a:t>»</a:t>
            </a:r>
          </a:p>
          <a:p>
            <a:pPr algn="l"/>
            <a:r>
              <a:rPr lang="uk-UA" sz="2800" dirty="0">
                <a:latin typeface="TimesNewRomanPSMT"/>
              </a:rPr>
              <a:t>                                                                    </a:t>
            </a:r>
            <a:r>
              <a:rPr lang="uk-UA" sz="2800" b="1" dirty="0">
                <a:solidFill>
                  <a:schemeClr val="accent5">
                    <a:lumMod val="50000"/>
                  </a:schemeClr>
                </a:solidFill>
                <a:latin typeface="TimesNewRomanPSMT"/>
              </a:rPr>
              <a:t>Концепція НУШ</a:t>
            </a:r>
            <a:endParaRPr lang="uk-U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020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D2770F1-0827-4E0D-AB01-1F3BFD0E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6112"/>
          </a:xfrm>
        </p:spPr>
        <p:txBody>
          <a:bodyPr/>
          <a:lstStyle/>
          <a:p>
            <a:r>
              <a:rPr lang="uk-UA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Кібербезпека для громадянської культури </a:t>
            </a:r>
            <a:endParaRPr lang="uk-UA" dirty="0"/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53469B34-C440-475C-9D00-DF815053BF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712290"/>
              </p:ext>
            </p:extLst>
          </p:nvPr>
        </p:nvGraphicFramePr>
        <p:xfrm>
          <a:off x="135622" y="1107348"/>
          <a:ext cx="11920756" cy="566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7041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115F343-167E-4224-897F-2044D8EC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48" y="365125"/>
            <a:ext cx="925655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5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Успіхів у формуванні громадянської культури!</a:t>
            </a: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A6BB0BDF-2C18-4B58-BBD1-778254C46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0528" y="3699545"/>
            <a:ext cx="9404058" cy="24774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uk-UA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4AEE373-D378-4B05-B95F-8515C94E7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505"/>
          <a:stretch/>
        </p:blipFill>
        <p:spPr>
          <a:xfrm>
            <a:off x="-1" y="1"/>
            <a:ext cx="1921079" cy="67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5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24B5FE-DD97-4F1E-987E-22EA8EF30D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7"/>
          <a:stretch/>
        </p:blipFill>
        <p:spPr>
          <a:xfrm>
            <a:off x="10668000" y="218114"/>
            <a:ext cx="1524000" cy="6535024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696BC117-1E1A-4E0E-952B-010A74BEA8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7229"/>
            <a:ext cx="9144000" cy="2387600"/>
          </a:xfrm>
        </p:spPr>
        <p:txBody>
          <a:bodyPr>
            <a:normAutofit/>
          </a:bodyPr>
          <a:lstStyle/>
          <a:p>
            <a:r>
              <a:rPr lang="uk-UA" sz="3600" b="0" i="0" u="none" strike="noStrike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Громадянська культура -  сукупність духовних, моральних якостей, ц</a:t>
            </a:r>
            <a:r>
              <a:rPr lang="en-US" sz="3600" b="0" i="0" u="none" strike="noStrike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i</a:t>
            </a:r>
            <a:r>
              <a:rPr lang="uk-UA" sz="3600" b="0" i="0" u="none" strike="noStrike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нн</a:t>
            </a:r>
            <a:r>
              <a:rPr lang="en-US" sz="3600" b="0" i="0" u="none" strike="noStrike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i</a:t>
            </a:r>
            <a:r>
              <a:rPr lang="uk-UA" sz="3600" b="0" i="0" u="none" strike="noStrike" baseline="0" dirty="0" err="1">
                <a:solidFill>
                  <a:srgbClr val="3333CC"/>
                </a:solidFill>
                <a:latin typeface="Times New Roman" panose="02020603050405020304" pitchFamily="18" charset="0"/>
              </a:rPr>
              <a:t>сних</a:t>
            </a:r>
            <a:r>
              <a:rPr lang="uk-UA" sz="3600" b="0" i="0" u="none" strike="noStrike" baseline="0" dirty="0">
                <a:solidFill>
                  <a:srgbClr val="3333CC"/>
                </a:solidFill>
                <a:latin typeface="Times New Roman" panose="02020603050405020304" pitchFamily="18" charset="0"/>
              </a:rPr>
              <a:t> орієнтацій та світоглядно-психологічних характеристик особистості. </a:t>
            </a:r>
            <a:endParaRPr lang="uk-UA" dirty="0">
              <a:solidFill>
                <a:srgbClr val="3333CC"/>
              </a:solidFill>
            </a:endParaRPr>
          </a:p>
        </p:txBody>
      </p:sp>
      <p:sp>
        <p:nvSpPr>
          <p:cNvPr id="9" name="Підзаголовок 8">
            <a:extLst>
              <a:ext uri="{FF2B5EF4-FFF2-40B4-BE49-F238E27FC236}">
                <a16:creationId xmlns:a16="http://schemas.microsoft.com/office/drawing/2014/main" id="{E1C0E05E-1C62-479B-9217-A868359559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43944"/>
            <a:ext cx="9037739" cy="3216246"/>
          </a:xfrm>
        </p:spPr>
        <p:txBody>
          <a:bodyPr>
            <a:noAutofit/>
          </a:bodyPr>
          <a:lstStyle/>
          <a:p>
            <a:endParaRPr kumimoji="0" lang="uk-UA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  <a:p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Складовими громадянської культури є громадянська освіченість, компетентність, відповідальність, активність, зрілість, досвід громадської діяльності</a:t>
            </a:r>
          </a:p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                                        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(Джерело-</a:t>
            </a:r>
            <a:r>
              <a:rPr lang="uk-UA" b="1" i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Інтернет, ШІ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+mj-cs"/>
              </a:rPr>
              <a:t>)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891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6A3174-3216-4C6A-BC57-8FE61C773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 походження поняття, </a:t>
            </a:r>
            <a:b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  науковий зміст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8EC7B9B-D11B-4AEB-BE75-486B463430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8114" y="1825625"/>
            <a:ext cx="4999838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Поняття"</a:t>
            </a:r>
            <a:r>
              <a:rPr lang="uk-UA" b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громадянська</a:t>
            </a:r>
            <a:r>
              <a:rPr lang="uk-UA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культура" </a:t>
            </a:r>
            <a:r>
              <a:rPr lang="uk-UA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є похідним від більш широкого поняття  "культура" (</a:t>
            </a:r>
            <a:r>
              <a:rPr lang="uk-UA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 лат. </a:t>
            </a:r>
            <a:r>
              <a:rPr lang="uk-UA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cultura</a:t>
            </a:r>
            <a:r>
              <a:rPr lang="uk-UA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обробіток, вирощування, виховання, освіта, розвиток і </a:t>
            </a:r>
            <a:r>
              <a:rPr lang="uk-UA" i="1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</a:t>
            </a:r>
            <a:r>
              <a:rPr lang="uk-UA" i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uk-UA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одним з підвидів соціального її різновиду, що синтезує в собі знання, норми і правила поведінки людини в суспільстві, рівень розвитку громадянськості у ньому.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FDF53384-9367-482E-8824-1E9A1BDE5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825625"/>
            <a:ext cx="5078136" cy="4351338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800" b="1" i="0" u="none" strike="noStrike" baseline="0" dirty="0">
                <a:latin typeface="TimesNewRomanPS-BoldMT"/>
              </a:rPr>
              <a:t>Громадянська культура </a:t>
            </a:r>
            <a:r>
              <a:rPr lang="uk-UA" sz="2800" b="0" i="0" u="none" strike="noStrike" baseline="0" dirty="0">
                <a:latin typeface="TimesNewRomanPSMT"/>
              </a:rPr>
              <a:t>-</a:t>
            </a:r>
          </a:p>
          <a:p>
            <a:pPr algn="l"/>
            <a:r>
              <a:rPr lang="ru-RU" sz="2800" b="0" i="0" u="none" strike="noStrike" baseline="0" dirty="0" err="1">
                <a:latin typeface="TimesNewRomanPSMT"/>
              </a:rPr>
              <a:t>це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проекція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культури</a:t>
            </a:r>
            <a:r>
              <a:rPr lang="ru-RU" sz="2800" b="0" i="0" u="none" strike="noStrike" baseline="0" dirty="0">
                <a:latin typeface="TimesNewRomanPSMT"/>
              </a:rPr>
              <a:t> на </a:t>
            </a:r>
            <a:r>
              <a:rPr lang="ru-RU" sz="2800" b="0" i="0" u="none" strike="noStrike" baseline="0" dirty="0" err="1">
                <a:latin typeface="TimesNewRomanPSMT"/>
              </a:rPr>
              <a:t>громадські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стосунки</a:t>
            </a:r>
            <a:r>
              <a:rPr lang="ru-RU" sz="2800" b="0" i="0" u="none" strike="noStrike" baseline="0" dirty="0">
                <a:latin typeface="TimesNewRomanPSMT"/>
              </a:rPr>
              <a:t>, </a:t>
            </a:r>
            <a:r>
              <a:rPr lang="ru-RU" sz="2800" b="0" i="0" u="none" strike="noStrike" baseline="0" dirty="0" err="1">
                <a:latin typeface="TimesNewRomanPSMT"/>
              </a:rPr>
              <a:t>що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забезпечує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гармонійний</a:t>
            </a:r>
            <a:r>
              <a:rPr lang="ru-RU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спосіб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взаємодії</a:t>
            </a:r>
            <a:r>
              <a:rPr lang="ru-RU" sz="2800" b="0" i="0" u="none" strike="noStrike" baseline="0" dirty="0">
                <a:latin typeface="TimesNewRomanPSMT"/>
              </a:rPr>
              <a:t> людей у </a:t>
            </a:r>
            <a:r>
              <a:rPr lang="ru-RU" sz="2800" b="0" i="0" u="none" strike="noStrike" baseline="0" dirty="0" err="1">
                <a:latin typeface="TimesNewRomanPSMT"/>
              </a:rPr>
              <a:t>системі</a:t>
            </a:r>
            <a:r>
              <a:rPr lang="ru-RU" sz="2800" b="0" i="0" u="none" strike="noStrike" baseline="0" dirty="0">
                <a:latin typeface="TimesNewRomanPSMT"/>
              </a:rPr>
              <a:t> «</a:t>
            </a:r>
            <a:r>
              <a:rPr lang="ru-RU" sz="2800" b="0" i="0" u="none" strike="noStrike" baseline="0" dirty="0" err="1">
                <a:latin typeface="TimesNewRomanPSMT"/>
              </a:rPr>
              <a:t>людина</a:t>
            </a:r>
            <a:r>
              <a:rPr lang="ru-RU" sz="2800" b="0" i="0" u="none" strike="noStrike" baseline="0" dirty="0">
                <a:latin typeface="TimesNewRomanPSMT"/>
              </a:rPr>
              <a:t> - </a:t>
            </a:r>
            <a:r>
              <a:rPr lang="ru-RU" sz="2800" b="0" i="0" u="none" strike="noStrike" baseline="0" dirty="0" err="1">
                <a:latin typeface="TimesNewRomanPSMT"/>
              </a:rPr>
              <a:t>суспільство</a:t>
            </a:r>
            <a:r>
              <a:rPr lang="ru-RU" sz="2800" b="0" i="0" u="none" strike="noStrike" baseline="0" dirty="0">
                <a:latin typeface="TimesNewRomanPSMT"/>
              </a:rPr>
              <a:t>», </a:t>
            </a:r>
          </a:p>
          <a:p>
            <a:pPr algn="l"/>
            <a:r>
              <a:rPr lang="ru-RU" sz="2800" b="0" i="0" u="none" strike="noStrike" baseline="0" dirty="0" err="1">
                <a:latin typeface="TimesNewRomanPSMT"/>
              </a:rPr>
              <a:t>різновид</a:t>
            </a:r>
            <a:r>
              <a:rPr lang="ru-RU" sz="2800" b="0" i="0" u="none" strike="noStrike" baseline="0" dirty="0">
                <a:latin typeface="TimesNewRomanPSMT"/>
              </a:rPr>
              <a:t> і </a:t>
            </a:r>
            <a:r>
              <a:rPr lang="ru-RU" sz="2800" b="0" i="0" u="none" strike="noStrike" baseline="0" dirty="0" err="1">
                <a:latin typeface="TimesNewRomanPSMT"/>
              </a:rPr>
              <a:t>вищий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щабель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культури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sng" strike="noStrike" baseline="0" dirty="0" err="1">
                <a:latin typeface="TimesNewRomanPSMT"/>
              </a:rPr>
              <a:t>полі</a:t>
            </a:r>
            <a:r>
              <a:rPr lang="ru-RU" sz="2800" b="0" i="0" u="none" strike="noStrike" baseline="0" dirty="0" err="1">
                <a:latin typeface="TimesNewRomanPSMT"/>
              </a:rPr>
              <a:t>тичної</a:t>
            </a:r>
            <a:r>
              <a:rPr lang="ru-RU" dirty="0">
                <a:latin typeface="TimesNewRomanPSMT"/>
              </a:rPr>
              <a:t>;</a:t>
            </a:r>
          </a:p>
          <a:p>
            <a:pPr algn="l"/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ознака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ru-RU" sz="2800" b="0" i="0" u="none" strike="noStrike" baseline="0" dirty="0" err="1">
                <a:latin typeface="TimesNewRomanPSMT"/>
              </a:rPr>
              <a:t>інтелігентності</a:t>
            </a:r>
            <a:r>
              <a:rPr lang="ru-RU" sz="2800" b="0" i="0" u="none" strike="noStrike" baseline="0" dirty="0">
                <a:latin typeface="TimesNewRomanPSMT"/>
              </a:rPr>
              <a:t> й </a:t>
            </a:r>
            <a:r>
              <a:rPr lang="ru-RU" sz="2800" b="0" i="0" u="none" strike="noStrike" baseline="0" dirty="0" err="1">
                <a:latin typeface="TimesNewRomanPSMT"/>
              </a:rPr>
              <a:t>цивілізованості</a:t>
            </a:r>
            <a:r>
              <a:rPr lang="ru-RU" sz="2800" b="0" i="0" u="none" strike="noStrike" baseline="0" dirty="0">
                <a:latin typeface="TimesNewRomanPSMT"/>
              </a:rPr>
              <a:t> </a:t>
            </a:r>
            <a:r>
              <a:rPr lang="uk-UA" sz="2800" b="0" i="0" u="none" strike="noStrike" baseline="0" dirty="0">
                <a:latin typeface="TimesNewRomanPSMT"/>
              </a:rPr>
              <a:t>суспільства.</a:t>
            </a:r>
            <a:endParaRPr lang="uk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E2F6EE3-9ADC-44E8-BE93-20B84C274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46"/>
          <a:stretch/>
        </p:blipFill>
        <p:spPr>
          <a:xfrm>
            <a:off x="11174136" y="117446"/>
            <a:ext cx="1017863" cy="666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8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9AAD07F-48E7-41DD-A7FB-383538610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857"/>
          <a:stretch/>
        </p:blipFill>
        <p:spPr>
          <a:xfrm>
            <a:off x="149901" y="71488"/>
            <a:ext cx="1183949" cy="6786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FF433E-F62F-4A8A-9FB1-C40EEFCA6EB8}"/>
              </a:ext>
            </a:extLst>
          </p:cNvPr>
          <p:cNvSpPr txBox="1"/>
          <p:nvPr/>
        </p:nvSpPr>
        <p:spPr>
          <a:xfrm>
            <a:off x="2340527" y="444616"/>
            <a:ext cx="8741329" cy="64325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Традиційна громадянська культура українського народу - комплекс моральних цінностей, норм поведінки, звичаїв, традицій, що формувалися впродовж історії та визначають особливості взаємодії українців між собою та з державою.</a:t>
            </a:r>
          </a:p>
          <a:p>
            <a:r>
              <a:rPr lang="uk-UA" sz="32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uk-UA" sz="3200" dirty="0">
              <a:solidFill>
                <a:srgbClr val="001D35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Вона включає в себе такі важливі аспекти: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почуття національної гідності;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1D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uk-UA" sz="32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ідповідальність</a:t>
            </a:r>
            <a:r>
              <a:rPr lang="uk-UA" sz="3200" dirty="0">
                <a:solidFill>
                  <a:srgbClr val="001D3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uk-UA" sz="32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повагу до закону;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прагнення до справедливості та порозуміння</a:t>
            </a:r>
          </a:p>
          <a:p>
            <a:endParaRPr lang="uk-UA" sz="3200" dirty="0">
              <a:solidFill>
                <a:srgbClr val="001D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6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EB44AF-6C97-4D58-9C2F-607FE014E1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2"/>
          <a:stretch/>
        </p:blipFill>
        <p:spPr>
          <a:xfrm>
            <a:off x="11132191" y="192948"/>
            <a:ext cx="872455" cy="650985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B32EEA8-94EF-4B6F-88C1-38D573B04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4762" y="56056"/>
            <a:ext cx="9396368" cy="1294571"/>
          </a:xfrm>
        </p:spPr>
        <p:txBody>
          <a:bodyPr>
            <a:normAutofit/>
          </a:bodyPr>
          <a:lstStyle/>
          <a:p>
            <a:pPr algn="ctr">
              <a:lnSpc>
                <a:spcPts val="1950"/>
              </a:lnSpc>
              <a:spcAft>
                <a:spcPts val="750"/>
              </a:spcAft>
            </a:pPr>
            <a:r>
              <a:rPr lang="uk-UA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Основні складові традиційної</a:t>
            </a:r>
            <a:r>
              <a:rPr lang="uk-UA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36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громадянської культури:</a:t>
            </a:r>
            <a:br>
              <a:rPr lang="uk-UA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uk-UA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4139F801-19FD-41F1-B7F6-144028EA6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6442" y="1006679"/>
            <a:ext cx="5709407" cy="5620624"/>
          </a:xfrm>
        </p:spPr>
        <p:txBody>
          <a:bodyPr>
            <a:noAutofit/>
          </a:bodyPr>
          <a:lstStyle/>
          <a:p>
            <a:pPr marL="0" lvl="0" indent="0">
              <a:lnSpc>
                <a:spcPts val="165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Громадянська відповідальність: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 marR="0" lvl="0" indent="-228600" algn="l" defTabSz="914400" rtl="0" eaLnBrk="1" fontAlgn="auto" latinLnBrk="0" hangingPunct="1">
              <a:lnSpc>
                <a:spcPts val="165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2100" b="0" i="0" u="none" strike="noStrike" kern="1200" cap="none" spc="10" normalizeH="0" baseline="0" noProof="0" dirty="0">
                <a:ln>
                  <a:noFill/>
                </a:ln>
                <a:solidFill>
                  <a:srgbClr val="545D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Участь у громадському житті, відповідальне ставлення до своїх обов'язків перед суспільством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65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uk-UA" sz="24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Звичаї та обряди: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>
              <a:lnSpc>
                <a:spcPts val="1650"/>
              </a:lnSpc>
              <a:spcAft>
                <a:spcPts val="600"/>
              </a:spcAft>
            </a:pPr>
            <a:r>
              <a:rPr lang="uk-UA" sz="1800" spc="10" dirty="0">
                <a:solidFill>
                  <a:srgbClr val="545D7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Календарні свята (Великдень, Різдво, Купала), родинні обряди (весілля, хрестини), які супроводжуються відповідними піснями, танцями, стравами. 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65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uk-UA" sz="24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Народні ремесла та мистецтво: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>
              <a:lnSpc>
                <a:spcPts val="1650"/>
              </a:lnSpc>
              <a:spcAft>
                <a:spcPts val="600"/>
              </a:spcAft>
            </a:pPr>
            <a:r>
              <a:rPr lang="uk-UA" sz="1800" spc="10" dirty="0">
                <a:solidFill>
                  <a:srgbClr val="545D7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Вишивка, гончарство, різьблення по дереву, писанкарство, народні музичні інструменти, пісні, танці. </a:t>
            </a:r>
            <a:endParaRPr lang="uk-UA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65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uk-UA" sz="24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Мова та фольклор: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1800" spc="10" dirty="0">
                <a:solidFill>
                  <a:srgbClr val="545D7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Важливість української мови, як засобу спілкування та збереження культурної спадщини. Казки, легенди, прислів'я, приказки, пісні, які передаються з покоління в покоління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4E92B00-C364-4D6E-8887-3E1BE2B61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6910" y="1736521"/>
            <a:ext cx="4815281" cy="4440442"/>
          </a:xfrm>
        </p:spPr>
        <p:txBody>
          <a:bodyPr>
            <a:normAutofit/>
          </a:bodyPr>
          <a:lstStyle/>
          <a:p>
            <a:pPr marL="0" lvl="0" indent="0">
              <a:lnSpc>
                <a:spcPts val="1650"/>
              </a:lnSpc>
              <a:spcAft>
                <a:spcPts val="600"/>
              </a:spcAft>
              <a:buSzPts val="1000"/>
              <a:buNone/>
              <a:tabLst>
                <a:tab pos="457200" algn="l"/>
              </a:tabLst>
            </a:pPr>
            <a:r>
              <a:rPr lang="uk-UA" sz="24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Почуття національної гідності та патріотизму: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650"/>
              </a:lnSpc>
              <a:spcAft>
                <a:spcPts val="600"/>
              </a:spcAft>
            </a:pPr>
            <a:r>
              <a:rPr lang="uk-UA" sz="2000" spc="10" dirty="0">
                <a:solidFill>
                  <a:srgbClr val="545D7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Любов до Батьківщини, повага до національних символів, готовність захищати свою землю</a:t>
            </a:r>
            <a:r>
              <a:rPr lang="uk-UA" sz="3400" spc="10" dirty="0">
                <a:solidFill>
                  <a:srgbClr val="545D7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uk-UA" sz="3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650"/>
              </a:lnSpc>
              <a:spcBef>
                <a:spcPts val="1000"/>
              </a:spcBef>
              <a:spcAft>
                <a:spcPts val="600"/>
              </a:spcAft>
              <a:buClrTx/>
              <a:buSzPts val="1000"/>
              <a:buFont typeface="Arial" panose="020B0604020202020204" pitchFamily="34" charset="0"/>
              <a:buNone/>
              <a:tabLst>
                <a:tab pos="457200" algn="l"/>
              </a:tabLst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Сімейні цінності:</a:t>
            </a:r>
            <a:endParaRPr kumimoji="0" lang="uk-U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1650"/>
              </a:lnSpc>
              <a:spcBef>
                <a:spcPts val="1000"/>
              </a:spcBef>
              <a:spcAft>
                <a:spcPts val="600"/>
              </a:spcAft>
              <a:buClrTx/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uk-UA" sz="1800" b="0" i="0" u="none" strike="noStrike" kern="1200" cap="none" spc="10" normalizeH="0" baseline="0" noProof="0" dirty="0">
                <a:ln>
                  <a:noFill/>
                </a:ln>
                <a:solidFill>
                  <a:srgbClr val="545D7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Важливість сім'ї, повага до батьків, підтримка родини.</a:t>
            </a:r>
            <a:r>
              <a:rPr kumimoji="0" lang="uk-UA" sz="2100" b="1" i="0" u="none" strike="noStrike" kern="1200" cap="none" spc="0" normalizeH="0" baseline="0" noProof="0" dirty="0">
                <a:ln>
                  <a:noFill/>
                </a:ln>
                <a:solidFill>
                  <a:srgbClr val="001D35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400" spc="10" dirty="0">
                <a:solidFill>
                  <a:srgbClr val="545D7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ts val="165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uk-UA" sz="2400" b="1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Толерантність та повага до інших культур:</a:t>
            </a:r>
            <a:endParaRPr lang="uk-UA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0500">
              <a:lnSpc>
                <a:spcPts val="1650"/>
              </a:lnSpc>
              <a:spcAft>
                <a:spcPts val="800"/>
              </a:spcAft>
            </a:pPr>
            <a:r>
              <a:rPr lang="uk-UA" sz="2000" spc="10" dirty="0">
                <a:solidFill>
                  <a:srgbClr val="545D7E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Здатність до порозуміння з представниками інших народів, відкритість до нового досвіду. 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9645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26581-CAB1-4278-BE88-47A72C7C7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8250" y="58723"/>
            <a:ext cx="9834693" cy="223147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Громадянська культура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 це глибоке усвідомлення своєї належності до певної держави, почуття громадянської гідності, відповідальності й обов’язку, здатність рішуче відстоювати суспільно-державні цілі в складних ситуаціях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4865CF0-EBFE-46E6-B92E-F231E80EC4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776755" y="2483141"/>
            <a:ext cx="4395831" cy="40602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2800" b="1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Ціннісна складова громадянської культури</a:t>
            </a:r>
          </a:p>
          <a:p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визначає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фундаментальні цінності громадянської свідомості, громадянського суспільства;</a:t>
            </a:r>
          </a:p>
          <a:p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сприяє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усвідомленню загально-історичної відповідальності громадян;</a:t>
            </a:r>
          </a:p>
          <a:p>
            <a:r>
              <a:rPr lang="uk-UA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ф</a:t>
            </a:r>
            <a:r>
              <a:rPr lang="uk-UA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ормує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постійне усвідомлення значущості суверенної держави, єдності суспільства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33AE636-ADC4-4686-9C44-5AC5C29B1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478" y="2290194"/>
            <a:ext cx="4077051" cy="4253219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Громадянська культура на практиці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иховує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всі соціальні і етнічні групи у дусі патріотизму;</a:t>
            </a:r>
            <a:endParaRPr lang="uk-UA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д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ає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можливість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виявити громадянськість;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kumimoji="0" lang="uk-UA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тимулює</a:t>
            </a:r>
            <a:r>
              <a:rPr kumimoji="0" lang="uk-U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прагнення до законності і правопорядку, до збереження та розвитку традицій</a:t>
            </a:r>
            <a:endParaRPr lang="uk-UA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E9278A-739C-47E2-B7CC-2AE79E6DA1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742"/>
          <a:stretch/>
        </p:blipFill>
        <p:spPr>
          <a:xfrm>
            <a:off x="109057" y="58723"/>
            <a:ext cx="2038525" cy="66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3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A69320-47F9-4C85-A2B8-389DCEBE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0" y="365125"/>
            <a:ext cx="6501468" cy="1325563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rPr>
              <a:t>Г</a:t>
            </a:r>
            <a:r>
              <a:rPr kumimoji="0" lang="uk-UA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ромадянська</a:t>
            </a:r>
            <a:r>
              <a:rPr kumimoji="0" lang="uk-U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культура суспільства і громадянська культура особи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B4C2613-D113-4523-86E3-7556EC85ED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62356" y="1825625"/>
            <a:ext cx="3238149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800" b="1" i="1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Громадянська культура суспільства </a:t>
            </a:r>
            <a:r>
              <a:rPr lang="uk-UA" sz="2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– це складова частина загальної культури, система громадянських цінностей, що створюються й накопичуються людьми (суспільством) у процесі їх життєдіяльності. </a:t>
            </a:r>
            <a:endParaRPr lang="uk-UA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AE0FD0B-8B4A-4B79-9B43-F7F697C92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68286" y="1985015"/>
            <a:ext cx="6644081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0" lang="uk-UA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Громадянська культура особи </a:t>
            </a: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–</a:t>
            </a:r>
          </a:p>
          <a:p>
            <a:pPr marL="0" indent="0" algn="just">
              <a:buNone/>
            </a:pPr>
            <a:r>
              <a:rPr kumimoji="0" lang="uk-U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це сукупність громадянського світогляду, системи знань і навичок, що забезпечують цілеспрямовану самостійну діяльність з оптимального задоволення громадянських потреб, це зумовлена громадянською культурою суспільства властивість, що характеризується громадянськими чеснотами. </a:t>
            </a:r>
          </a:p>
          <a:p>
            <a:pPr marL="0" indent="0">
              <a:buNone/>
            </a:pPr>
            <a:endParaRPr lang="uk-UA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kumimoji="0" lang="uk-UA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indent="0">
              <a:buNone/>
            </a:pPr>
            <a:r>
              <a:rPr lang="uk-UA" sz="3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Громадянська культура-це </a:t>
            </a:r>
            <a:r>
              <a:rPr kumimoji="0" lang="uk-UA" sz="3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громадянська свідомість у дії, одна з </a:t>
            </a:r>
            <a:r>
              <a:rPr lang="uk-UA" sz="38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найважливіших ознак інтелігентності і цивілізованості суспільства</a:t>
            </a:r>
            <a:endParaRPr lang="uk-UA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D50979-5FAD-44BA-AB30-71FDB811CA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2"/>
          <a:stretch/>
        </p:blipFill>
        <p:spPr>
          <a:xfrm>
            <a:off x="1" y="83891"/>
            <a:ext cx="1610686" cy="67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68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C2F2DDD-7E6E-40C0-8C5E-A26D211A3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136" y="58723"/>
            <a:ext cx="7399090" cy="1233183"/>
          </a:xfrm>
        </p:spPr>
        <p:txBody>
          <a:bodyPr>
            <a:normAutofit fontScale="90000"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Основні суспільно-державними (національними) </a:t>
            </a:r>
            <a:b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цінності України </a:t>
            </a:r>
            <a:b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</a:br>
            <a:endParaRPr lang="uk-UA" sz="2800" dirty="0"/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EBB6FA0-731E-45A3-AF5D-EACBC899F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59" y="1015068"/>
            <a:ext cx="10729519" cy="55535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uk-UA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uk-UA" sz="3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соборність</a:t>
            </a:r>
            <a:r>
              <a:rPr lang="uk-UA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єдність, неподільність усіх територій України, духовна єдність українців, які проживають на території України, а також єдність усіх громадян України незалежно від національності та віросповідання, спрямована на утвердження справжнього суверенітету і незалежності України, побудову процвітаючої демократичної національної держави;</a:t>
            </a:r>
          </a:p>
          <a:p>
            <a:pPr algn="just"/>
            <a:r>
              <a:rPr lang="uk-UA" sz="3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самобутність</a:t>
            </a:r>
            <a:r>
              <a:rPr lang="uk-UA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національна ідентичність, неповторність, оригінальність, які виявляються окремою особою чи групою осіб у ментально обумовленому художньо-мистецькому світосприйнятті, національно прийнятних способах спілкування, діяльності, поведінки. Самобутність українського народу визначається його історією, культурою, традиціями та українською мовою;</a:t>
            </a:r>
          </a:p>
          <a:p>
            <a:pPr algn="just"/>
            <a:r>
              <a:rPr lang="uk-UA" sz="3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воля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- здатність, намір, кероване намагання, прагнення досягти мети. Проявом волі українського народу є героїка боротьби за незалежність України, прагнення до самостійності, невпинний пошук шляхів досягнення свободи;</a:t>
            </a:r>
          </a:p>
          <a:p>
            <a:pPr algn="just"/>
            <a:r>
              <a:rPr lang="uk-UA" sz="3400" b="1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гідність</a:t>
            </a:r>
            <a:r>
              <a:rPr lang="uk-UA" sz="34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uk-UA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- відстоювання своїх духовно-моральних і державницьких позицій, усвідомлення власної ваги та громадянського обов’язку у міжнародному співтовариств</a:t>
            </a:r>
          </a:p>
          <a:p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2CA94B-9D6D-4F87-BD9F-FA2BCE15DC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1"/>
          <a:stretch/>
        </p:blipFill>
        <p:spPr>
          <a:xfrm>
            <a:off x="10670797" y="117446"/>
            <a:ext cx="1521204" cy="653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49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1835</Words>
  <Application>Microsoft Office PowerPoint</Application>
  <PresentationFormat>Широкий екран</PresentationFormat>
  <Paragraphs>170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Symbol</vt:lpstr>
      <vt:lpstr>Times New Roman</vt:lpstr>
      <vt:lpstr>TimesNewRomanPS-BoldMT</vt:lpstr>
      <vt:lpstr>TimesNewRomanPSMT</vt:lpstr>
      <vt:lpstr>Wingdings</vt:lpstr>
      <vt:lpstr>Тема Office</vt:lpstr>
      <vt:lpstr>                                                                                                                                                                                                                        Культура має два крила — збереження й примноження.                                                                                                                                                                                                                          Примноження культури є мірилом цивілізаційного процесу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Лесь Танюк                                                                                                                                                                                                                                 Мова – це форма нашого життя, життя культурного й                                                                                                                                                                                                                                         національного, це форма національного організування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Іван Огієнко  </vt:lpstr>
      <vt:lpstr>Презентація PowerPoint</vt:lpstr>
      <vt:lpstr>Громадянська культура -  сукупність духовних, моральних якостей, цiннiсних орієнтацій та світоглядно-психологічних характеристик особистості. </vt:lpstr>
      <vt:lpstr>Історія  походження поняття,  сучасний  науковий зміст</vt:lpstr>
      <vt:lpstr>Презентація PowerPoint</vt:lpstr>
      <vt:lpstr>Основні складові традиційної   громадянської культури: </vt:lpstr>
      <vt:lpstr>Громадянська культура − це глибоке усвідомлення своєї належності до певної держави, почуття громадянської гідності, відповідальності й обов’язку, здатність рішуче відстоювати суспільно-державні цілі в складних ситуаціях</vt:lpstr>
      <vt:lpstr>Громадянська культура суспільства і громадянська культура особи</vt:lpstr>
      <vt:lpstr>Основні суспільно-державними (національними)  цінності України  </vt:lpstr>
      <vt:lpstr>            Громадянська культура –            складова української ідентичності</vt:lpstr>
      <vt:lpstr>Система цінностей громадянської культури</vt:lpstr>
      <vt:lpstr>Основні риси громадянської культури</vt:lpstr>
      <vt:lpstr>Для чого потрібна громадянська культура</vt:lpstr>
      <vt:lpstr>Формування громадянської культури - засіб для створення особистості особливого типу </vt:lpstr>
      <vt:lpstr>Формування в молодого покоління громадянської культури як важливого елемента загальної культури суспільства й  окремої особистості</vt:lpstr>
      <vt:lpstr>ШІ і громадянська освіченість, компетентність,відповідальність</vt:lpstr>
      <vt:lpstr>«ШІ- не священник на сповіді…»</vt:lpstr>
      <vt:lpstr>OSINT- розвідка на основі відкритих джерел </vt:lpstr>
      <vt:lpstr>Джерела для розвідки</vt:lpstr>
      <vt:lpstr>Кібербезпека для громадянської культури </vt:lpstr>
      <vt:lpstr>     Успіхів у формуванні громадянської культури!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user1</dc:creator>
  <cp:lastModifiedBy>user1</cp:lastModifiedBy>
  <cp:revision>90</cp:revision>
  <dcterms:created xsi:type="dcterms:W3CDTF">2025-07-02T12:20:43Z</dcterms:created>
  <dcterms:modified xsi:type="dcterms:W3CDTF">2025-08-26T13:21:34Z</dcterms:modified>
</cp:coreProperties>
</file>